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tif" ContentType="image/tiff"/>
  <Default Extension="tiff" ContentType="image/tiff"/>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3.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4.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5.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drawings/drawing1.xml" ContentType="application/vnd.openxmlformats-officedocument.drawingml.chartshapes+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drawings/drawing2.xml" ContentType="application/vnd.openxmlformats-officedocument.drawingml.chartshapes+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drawings/drawing3.xml" ContentType="application/vnd.openxmlformats-officedocument.drawingml.chartshapes+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drawings/drawing4.xml" ContentType="application/vnd.openxmlformats-officedocument.drawingml.chartshapes+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charts/chart14.xml" ContentType="application/vnd.openxmlformats-officedocument.drawingml.chart+xml"/>
  <Override PartName="/ppt/charts/style14.xml" ContentType="application/vnd.ms-office.chartstyle+xml"/>
  <Override PartName="/ppt/charts/colors14.xml" ContentType="application/vnd.ms-office.chartcolorstyle+xml"/>
  <Override PartName="/ppt/drawings/drawing5.xml" ContentType="application/vnd.openxmlformats-officedocument.drawingml.chartshapes+xml"/>
  <Override PartName="/ppt/charts/chart15.xml" ContentType="application/vnd.openxmlformats-officedocument.drawingml.chart+xml"/>
  <Override PartName="/ppt/charts/style15.xml" ContentType="application/vnd.ms-office.chartstyle+xml"/>
  <Override PartName="/ppt/charts/colors15.xml" ContentType="application/vnd.ms-office.chartcolorstyle+xml"/>
  <Override PartName="/ppt/charts/chart16.xml" ContentType="application/vnd.openxmlformats-officedocument.drawingml.chart+xml"/>
  <Override PartName="/ppt/charts/style16.xml" ContentType="application/vnd.ms-office.chartstyle+xml"/>
  <Override PartName="/ppt/charts/colors16.xml" ContentType="application/vnd.ms-office.chartcolorstyle+xml"/>
  <Override PartName="/ppt/charts/chart17.xml" ContentType="application/vnd.openxmlformats-officedocument.drawingml.chart+xml"/>
  <Override PartName="/ppt/charts/style17.xml" ContentType="application/vnd.ms-office.chartstyle+xml"/>
  <Override PartName="/ppt/charts/colors17.xml" ContentType="application/vnd.ms-office.chartcolorstyle+xml"/>
  <Override PartName="/ppt/charts/chart18.xml" ContentType="application/vnd.openxmlformats-officedocument.drawingml.chart+xml"/>
  <Override PartName="/ppt/charts/style18.xml" ContentType="application/vnd.ms-office.chartstyle+xml"/>
  <Override PartName="/ppt/charts/colors18.xml" ContentType="application/vnd.ms-office.chartcolorstyle+xml"/>
  <Override PartName="/ppt/charts/chart19.xml" ContentType="application/vnd.openxmlformats-officedocument.drawingml.chart+xml"/>
  <Override PartName="/ppt/charts/style19.xml" ContentType="application/vnd.ms-office.chartstyle+xml"/>
  <Override PartName="/ppt/charts/colors19.xml" ContentType="application/vnd.ms-office.chartcolorstyle+xml"/>
  <Override PartName="/ppt/drawings/drawing6.xml" ContentType="application/vnd.openxmlformats-officedocument.drawingml.chartshapes+xml"/>
  <Override PartName="/ppt/charts/chart20.xml" ContentType="application/vnd.openxmlformats-officedocument.drawingml.chart+xml"/>
  <Override PartName="/ppt/charts/style20.xml" ContentType="application/vnd.ms-office.chartstyle+xml"/>
  <Override PartName="/ppt/charts/colors20.xml" ContentType="application/vnd.ms-office.chartcolorstyle+xml"/>
  <Override PartName="/ppt/charts/chart21.xml" ContentType="application/vnd.openxmlformats-officedocument.drawingml.chart+xml"/>
  <Override PartName="/ppt/charts/style21.xml" ContentType="application/vnd.ms-office.chartstyle+xml"/>
  <Override PartName="/ppt/charts/colors21.xml" ContentType="application/vnd.ms-office.chartcolorstyle+xml"/>
  <Override PartName="/ppt/charts/chart22.xml" ContentType="application/vnd.openxmlformats-officedocument.drawingml.chart+xml"/>
  <Override PartName="/ppt/charts/style22.xml" ContentType="application/vnd.ms-office.chartstyle+xml"/>
  <Override PartName="/ppt/charts/colors22.xml" ContentType="application/vnd.ms-office.chartcolorstyle+xml"/>
  <Override PartName="/ppt/charts/chart23.xml" ContentType="application/vnd.openxmlformats-officedocument.drawingml.chart+xml"/>
  <Override PartName="/ppt/charts/style23.xml" ContentType="application/vnd.ms-office.chartstyle+xml"/>
  <Override PartName="/ppt/charts/colors23.xml" ContentType="application/vnd.ms-office.chartcolorstyle+xml"/>
  <Override PartName="/ppt/charts/chart24.xml" ContentType="application/vnd.openxmlformats-officedocument.drawingml.chart+xml"/>
  <Override PartName="/ppt/charts/style24.xml" ContentType="application/vnd.ms-office.chartstyle+xml"/>
  <Override PartName="/ppt/charts/colors24.xml" ContentType="application/vnd.ms-office.chartcolorstyle+xml"/>
  <Override PartName="/ppt/charts/chart25.xml" ContentType="application/vnd.openxmlformats-officedocument.drawingml.chart+xml"/>
  <Override PartName="/ppt/charts/style25.xml" ContentType="application/vnd.ms-office.chartstyle+xml"/>
  <Override PartName="/ppt/charts/colors25.xml" ContentType="application/vnd.ms-office.chartcolorstyle+xml"/>
  <Override PartName="/ppt/charts/chart26.xml" ContentType="application/vnd.openxmlformats-officedocument.drawingml.chart+xml"/>
  <Override PartName="/ppt/charts/style26.xml" ContentType="application/vnd.ms-office.chartstyle+xml"/>
  <Override PartName="/ppt/charts/colors26.xml" ContentType="application/vnd.ms-office.chartcolorstyle+xml"/>
  <Override PartName="/ppt/charts/chart27.xml" ContentType="application/vnd.openxmlformats-officedocument.drawingml.chart+xml"/>
  <Override PartName="/ppt/charts/style27.xml" ContentType="application/vnd.ms-office.chartstyle+xml"/>
  <Override PartName="/ppt/charts/colors27.xml" ContentType="application/vnd.ms-office.chartcolorstyle+xml"/>
  <Override PartName="/ppt/charts/chart28.xml" ContentType="application/vnd.openxmlformats-officedocument.drawingml.chart+xml"/>
  <Override PartName="/ppt/charts/style28.xml" ContentType="application/vnd.ms-office.chartstyle+xml"/>
  <Override PartName="/ppt/charts/colors28.xml" ContentType="application/vnd.ms-office.chartcolorstyle+xml"/>
  <Override PartName="/ppt/charts/chart29.xml" ContentType="application/vnd.openxmlformats-officedocument.drawingml.chart+xml"/>
  <Override PartName="/ppt/charts/style29.xml" ContentType="application/vnd.ms-office.chartstyle+xml"/>
  <Override PartName="/ppt/charts/colors29.xml" ContentType="application/vnd.ms-office.chartcolorstyle+xml"/>
  <Override PartName="/ppt/charts/chart30.xml" ContentType="application/vnd.openxmlformats-officedocument.drawingml.chart+xml"/>
  <Override PartName="/ppt/charts/style30.xml" ContentType="application/vnd.ms-office.chartstyle+xml"/>
  <Override PartName="/ppt/charts/colors30.xml" ContentType="application/vnd.ms-office.chartcolorstyle+xml"/>
  <Override PartName="/ppt/charts/chart31.xml" ContentType="application/vnd.openxmlformats-officedocument.drawingml.chart+xml"/>
  <Override PartName="/ppt/charts/style31.xml" ContentType="application/vnd.ms-office.chartstyle+xml"/>
  <Override PartName="/ppt/charts/colors31.xml" ContentType="application/vnd.ms-office.chartcolorstyle+xml"/>
  <Override PartName="/ppt/charts/chart32.xml" ContentType="application/vnd.openxmlformats-officedocument.drawingml.chart+xml"/>
  <Override PartName="/ppt/charts/style32.xml" ContentType="application/vnd.ms-office.chartstyle+xml"/>
  <Override PartName="/ppt/charts/colors32.xml" ContentType="application/vnd.ms-office.chartcolorstyle+xml"/>
  <Override PartName="/ppt/charts/chart33.xml" ContentType="application/vnd.openxmlformats-officedocument.drawingml.chart+xml"/>
  <Override PartName="/ppt/charts/style33.xml" ContentType="application/vnd.ms-office.chartstyle+xml"/>
  <Override PartName="/ppt/charts/colors33.xml" ContentType="application/vnd.ms-office.chartcolorstyle+xml"/>
  <Override PartName="/ppt/charts/chart34.xml" ContentType="application/vnd.openxmlformats-officedocument.drawingml.chart+xml"/>
  <Override PartName="/ppt/charts/style34.xml" ContentType="application/vnd.ms-office.chartstyle+xml"/>
  <Override PartName="/ppt/charts/colors34.xml" ContentType="application/vnd.ms-office.chartcolorstyle+xml"/>
  <Override PartName="/ppt/charts/chart35.xml" ContentType="application/vnd.openxmlformats-officedocument.drawingml.chart+xml"/>
  <Override PartName="/ppt/charts/style35.xml" ContentType="application/vnd.ms-office.chartstyle+xml"/>
  <Override PartName="/ppt/charts/colors35.xml" ContentType="application/vnd.ms-office.chartcolorstyle+xml"/>
  <Override PartName="/ppt/charts/chart36.xml" ContentType="application/vnd.openxmlformats-officedocument.drawingml.chart+xml"/>
  <Override PartName="/ppt/charts/style36.xml" ContentType="application/vnd.ms-office.chartstyle+xml"/>
  <Override PartName="/ppt/charts/colors36.xml" ContentType="application/vnd.ms-office.chartcolorstyle+xml"/>
  <Override PartName="/ppt/charts/chart37.xml" ContentType="application/vnd.openxmlformats-officedocument.drawingml.chart+xml"/>
  <Override PartName="/ppt/charts/style37.xml" ContentType="application/vnd.ms-office.chartstyle+xml"/>
  <Override PartName="/ppt/charts/colors37.xml" ContentType="application/vnd.ms-office.chartcolorstyle+xml"/>
  <Override PartName="/ppt/charts/chart38.xml" ContentType="application/vnd.openxmlformats-officedocument.drawingml.chart+xml"/>
  <Override PartName="/ppt/charts/style38.xml" ContentType="application/vnd.ms-office.chartstyle+xml"/>
  <Override PartName="/ppt/charts/colors38.xml" ContentType="application/vnd.ms-office.chartcolorstyle+xml"/>
  <Override PartName="/ppt/charts/chart39.xml" ContentType="application/vnd.openxmlformats-officedocument.drawingml.chart+xml"/>
  <Override PartName="/ppt/charts/style39.xml" ContentType="application/vnd.ms-office.chartstyle+xml"/>
  <Override PartName="/ppt/charts/colors39.xml" ContentType="application/vnd.ms-office.chartcolorstyle+xml"/>
  <Override PartName="/ppt/charts/chart40.xml" ContentType="application/vnd.openxmlformats-officedocument.drawingml.chart+xml"/>
  <Override PartName="/ppt/charts/style40.xml" ContentType="application/vnd.ms-office.chartstyle+xml"/>
  <Override PartName="/ppt/charts/colors40.xml" ContentType="application/vnd.ms-office.chartcolorstyle+xml"/>
  <Override PartName="/ppt/charts/chart41.xml" ContentType="application/vnd.openxmlformats-officedocument.drawingml.chart+xml"/>
  <Override PartName="/ppt/charts/style41.xml" ContentType="application/vnd.ms-office.chartstyle+xml"/>
  <Override PartName="/ppt/charts/colors41.xml" ContentType="application/vnd.ms-office.chartcolorstyle+xml"/>
  <Override PartName="/ppt/charts/chart42.xml" ContentType="application/vnd.openxmlformats-officedocument.drawingml.chart+xml"/>
  <Override PartName="/ppt/charts/style42.xml" ContentType="application/vnd.ms-office.chartstyle+xml"/>
  <Override PartName="/ppt/charts/colors42.xml" ContentType="application/vnd.ms-office.chartcolorstyle+xml"/>
  <Override PartName="/ppt/charts/chart43.xml" ContentType="application/vnd.openxmlformats-officedocument.drawingml.chart+xml"/>
  <Override PartName="/ppt/charts/style43.xml" ContentType="application/vnd.ms-office.chartstyle+xml"/>
  <Override PartName="/ppt/charts/colors43.xml" ContentType="application/vnd.ms-office.chartcolorstyle+xml"/>
  <Override PartName="/ppt/charts/chart44.xml" ContentType="application/vnd.openxmlformats-officedocument.drawingml.chart+xml"/>
  <Override PartName="/ppt/charts/style44.xml" ContentType="application/vnd.ms-office.chartstyle+xml"/>
  <Override PartName="/ppt/charts/colors44.xml" ContentType="application/vnd.ms-office.chartcolorstyle+xml"/>
  <Override PartName="/ppt/charts/chart45.xml" ContentType="application/vnd.openxmlformats-officedocument.drawingml.chart+xml"/>
  <Override PartName="/ppt/charts/style45.xml" ContentType="application/vnd.ms-office.chartstyle+xml"/>
  <Override PartName="/ppt/charts/colors45.xml" ContentType="application/vnd.ms-office.chartcolorstyle+xml"/>
  <Override PartName="/ppt/charts/chart46.xml" ContentType="application/vnd.openxmlformats-officedocument.drawingml.chart+xml"/>
  <Override PartName="/ppt/charts/style46.xml" ContentType="application/vnd.ms-office.chartstyle+xml"/>
  <Override PartName="/ppt/charts/colors46.xml" ContentType="application/vnd.ms-office.chartcolorstyle+xml"/>
  <Override PartName="/ppt/charts/chart47.xml" ContentType="application/vnd.openxmlformats-officedocument.drawingml.chart+xml"/>
  <Override PartName="/ppt/charts/style47.xml" ContentType="application/vnd.ms-office.chartstyle+xml"/>
  <Override PartName="/ppt/charts/colors47.xml" ContentType="application/vnd.ms-office.chartcolorstyle+xml"/>
  <Override PartName="/ppt/charts/chart48.xml" ContentType="application/vnd.openxmlformats-officedocument.drawingml.chart+xml"/>
  <Override PartName="/ppt/charts/style48.xml" ContentType="application/vnd.ms-office.chartstyle+xml"/>
  <Override PartName="/ppt/charts/colors48.xml" ContentType="application/vnd.ms-office.chartcolorstyle+xml"/>
  <Override PartName="/ppt/charts/chart49.xml" ContentType="application/vnd.openxmlformats-officedocument.drawingml.chart+xml"/>
  <Override PartName="/ppt/charts/style49.xml" ContentType="application/vnd.ms-office.chartstyle+xml"/>
  <Override PartName="/ppt/charts/colors49.xml" ContentType="application/vnd.ms-office.chartcolorstyle+xml"/>
  <Override PartName="/ppt/charts/chart50.xml" ContentType="application/vnd.openxmlformats-officedocument.drawingml.chart+xml"/>
  <Override PartName="/ppt/charts/style50.xml" ContentType="application/vnd.ms-office.chartstyle+xml"/>
  <Override PartName="/ppt/charts/colors50.xml" ContentType="application/vnd.ms-office.chartcolorstyle+xml"/>
  <Override PartName="/ppt/charts/chart51.xml" ContentType="application/vnd.openxmlformats-officedocument.drawingml.chart+xml"/>
  <Override PartName="/ppt/charts/style51.xml" ContentType="application/vnd.ms-office.chartstyle+xml"/>
  <Override PartName="/ppt/charts/colors51.xml" ContentType="application/vnd.ms-office.chartcolorstyle+xml"/>
  <Override PartName="/ppt/charts/chart52.xml" ContentType="application/vnd.openxmlformats-officedocument.drawingml.chart+xml"/>
  <Override PartName="/ppt/charts/style52.xml" ContentType="application/vnd.ms-office.chartstyle+xml"/>
  <Override PartName="/ppt/charts/colors52.xml" ContentType="application/vnd.ms-office.chartcolorstyle+xml"/>
  <Override PartName="/ppt/charts/chart53.xml" ContentType="application/vnd.openxmlformats-officedocument.drawingml.chart+xml"/>
  <Override PartName="/ppt/charts/style53.xml" ContentType="application/vnd.ms-office.chartstyle+xml"/>
  <Override PartName="/ppt/charts/colors53.xml" ContentType="application/vnd.ms-office.chartcolorstyle+xml"/>
  <Override PartName="/ppt/charts/chart54.xml" ContentType="application/vnd.openxmlformats-officedocument.drawingml.chart+xml"/>
  <Override PartName="/ppt/charts/style54.xml" ContentType="application/vnd.ms-office.chartstyle+xml"/>
  <Override PartName="/ppt/charts/colors54.xml" ContentType="application/vnd.ms-office.chartcolorstyle+xml"/>
  <Override PartName="/ppt/charts/chart55.xml" ContentType="application/vnd.openxmlformats-officedocument.drawingml.chart+xml"/>
  <Override PartName="/ppt/charts/style55.xml" ContentType="application/vnd.ms-office.chartstyle+xml"/>
  <Override PartName="/ppt/charts/colors55.xml" ContentType="application/vnd.ms-office.chartcolorstyle+xml"/>
  <Override PartName="/ppt/charts/chart56.xml" ContentType="application/vnd.openxmlformats-officedocument.drawingml.chart+xml"/>
  <Override PartName="/ppt/charts/style56.xml" ContentType="application/vnd.ms-office.chartstyle+xml"/>
  <Override PartName="/ppt/charts/colors56.xml" ContentType="application/vnd.ms-office.chartcolorstyle+xml"/>
  <Override PartName="/ppt/charts/chart57.xml" ContentType="application/vnd.openxmlformats-officedocument.drawingml.chart+xml"/>
  <Override PartName="/ppt/charts/style57.xml" ContentType="application/vnd.ms-office.chartstyle+xml"/>
  <Override PartName="/ppt/charts/colors57.xml" ContentType="application/vnd.ms-office.chartcolorstyle+xml"/>
  <Override PartName="/ppt/charts/chart58.xml" ContentType="application/vnd.openxmlformats-officedocument.drawingml.chart+xml"/>
  <Override PartName="/ppt/charts/style58.xml" ContentType="application/vnd.ms-office.chartstyle+xml"/>
  <Override PartName="/ppt/charts/colors58.xml" ContentType="application/vnd.ms-office.chartcolorstyle+xml"/>
  <Override PartName="/ppt/charts/chart59.xml" ContentType="application/vnd.openxmlformats-officedocument.drawingml.chart+xml"/>
  <Override PartName="/ppt/charts/style59.xml" ContentType="application/vnd.ms-office.chartstyle+xml"/>
  <Override PartName="/ppt/charts/colors59.xml" ContentType="application/vnd.ms-office.chartcolorstyle+xml"/>
  <Override PartName="/ppt/charts/chart60.xml" ContentType="application/vnd.openxmlformats-officedocument.drawingml.chart+xml"/>
  <Override PartName="/ppt/charts/style60.xml" ContentType="application/vnd.ms-office.chartstyle+xml"/>
  <Override PartName="/ppt/charts/colors60.xml" ContentType="application/vnd.ms-office.chartcolorstyle+xml"/>
  <Override PartName="/ppt/charts/chart61.xml" ContentType="application/vnd.openxmlformats-officedocument.drawingml.chart+xml"/>
  <Override PartName="/ppt/charts/style61.xml" ContentType="application/vnd.ms-office.chartstyle+xml"/>
  <Override PartName="/ppt/charts/colors61.xml" ContentType="application/vnd.ms-office.chartcolorstyle+xml"/>
  <Override PartName="/ppt/charts/chart62.xml" ContentType="application/vnd.openxmlformats-officedocument.drawingml.chart+xml"/>
  <Override PartName="/ppt/charts/style62.xml" ContentType="application/vnd.ms-office.chartstyle+xml"/>
  <Override PartName="/ppt/charts/colors62.xml" ContentType="application/vnd.ms-office.chartcolorstyle+xml"/>
  <Override PartName="/ppt/charts/chart63.xml" ContentType="application/vnd.openxmlformats-officedocument.drawingml.chart+xml"/>
  <Override PartName="/ppt/charts/style63.xml" ContentType="application/vnd.ms-office.chartstyle+xml"/>
  <Override PartName="/ppt/charts/colors63.xml" ContentType="application/vnd.ms-office.chartcolorstyle+xml"/>
  <Override PartName="/ppt/charts/chart64.xml" ContentType="application/vnd.openxmlformats-officedocument.drawingml.chart+xml"/>
  <Override PartName="/ppt/charts/style64.xml" ContentType="application/vnd.ms-office.chartstyle+xml"/>
  <Override PartName="/ppt/charts/colors64.xml" ContentType="application/vnd.ms-office.chartcolorstyle+xml"/>
  <Override PartName="/ppt/charts/chart65.xml" ContentType="application/vnd.openxmlformats-officedocument.drawingml.chart+xml"/>
  <Override PartName="/ppt/charts/style65.xml" ContentType="application/vnd.ms-office.chartstyle+xml"/>
  <Override PartName="/ppt/charts/colors65.xml" ContentType="application/vnd.ms-office.chartcolorstyle+xml"/>
  <Override PartName="/ppt/charts/chart66.xml" ContentType="application/vnd.openxmlformats-officedocument.drawingml.chart+xml"/>
  <Override PartName="/ppt/charts/style66.xml" ContentType="application/vnd.ms-office.chartstyle+xml"/>
  <Override PartName="/ppt/charts/colors66.xml" ContentType="application/vnd.ms-office.chartcolorstyle+xml"/>
  <Override PartName="/ppt/charts/chart67.xml" ContentType="application/vnd.openxmlformats-officedocument.drawingml.chart+xml"/>
  <Override PartName="/ppt/charts/style67.xml" ContentType="application/vnd.ms-office.chartstyle+xml"/>
  <Override PartName="/ppt/charts/colors67.xml" ContentType="application/vnd.ms-office.chartcolorstyle+xml"/>
  <Override PartName="/ppt/charts/chart68.xml" ContentType="application/vnd.openxmlformats-officedocument.drawingml.chart+xml"/>
  <Override PartName="/ppt/charts/style68.xml" ContentType="application/vnd.ms-office.chartstyle+xml"/>
  <Override PartName="/ppt/charts/colors68.xml" ContentType="application/vnd.ms-office.chartcolorstyle+xml"/>
  <Override PartName="/ppt/charts/chart69.xml" ContentType="application/vnd.openxmlformats-officedocument.drawingml.chart+xml"/>
  <Override PartName="/ppt/charts/style69.xml" ContentType="application/vnd.ms-office.chartstyle+xml"/>
  <Override PartName="/ppt/charts/colors69.xml" ContentType="application/vnd.ms-office.chartcolorstyle+xml"/>
  <Override PartName="/ppt/charts/chart70.xml" ContentType="application/vnd.openxmlformats-officedocument.drawingml.chart+xml"/>
  <Override PartName="/ppt/charts/style70.xml" ContentType="application/vnd.ms-office.chartstyle+xml"/>
  <Override PartName="/ppt/charts/colors70.xml" ContentType="application/vnd.ms-office.chartcolorstyle+xml"/>
  <Override PartName="/ppt/charts/chart71.xml" ContentType="application/vnd.openxmlformats-officedocument.drawingml.chart+xml"/>
  <Override PartName="/ppt/charts/style71.xml" ContentType="application/vnd.ms-office.chartstyle+xml"/>
  <Override PartName="/ppt/charts/colors71.xml" ContentType="application/vnd.ms-office.chartcolorstyle+xml"/>
  <Override PartName="/ppt/charts/chart72.xml" ContentType="application/vnd.openxmlformats-officedocument.drawingml.chart+xml"/>
  <Override PartName="/ppt/charts/style72.xml" ContentType="application/vnd.ms-office.chartstyle+xml"/>
  <Override PartName="/ppt/charts/colors72.xml" ContentType="application/vnd.ms-office.chartcolorstyle+xml"/>
  <Override PartName="/ppt/charts/chart73.xml" ContentType="application/vnd.openxmlformats-officedocument.drawingml.chart+xml"/>
  <Override PartName="/ppt/charts/style73.xml" ContentType="application/vnd.ms-office.chartstyle+xml"/>
  <Override PartName="/ppt/charts/colors73.xml" ContentType="application/vnd.ms-office.chartcolorstyle+xml"/>
  <Override PartName="/ppt/charts/chart74.xml" ContentType="application/vnd.openxmlformats-officedocument.drawingml.chart+xml"/>
  <Override PartName="/ppt/charts/style74.xml" ContentType="application/vnd.ms-office.chartstyle+xml"/>
  <Override PartName="/ppt/charts/colors74.xml" ContentType="application/vnd.ms-office.chartcolorstyle+xml"/>
  <Override PartName="/ppt/charts/chart75.xml" ContentType="application/vnd.openxmlformats-officedocument.drawingml.chart+xml"/>
  <Override PartName="/ppt/charts/style75.xml" ContentType="application/vnd.ms-office.chartstyle+xml"/>
  <Override PartName="/ppt/charts/colors75.xml" ContentType="application/vnd.ms-office.chartcolorstyle+xml"/>
  <Override PartName="/ppt/charts/chart76.xml" ContentType="application/vnd.openxmlformats-officedocument.drawingml.chart+xml"/>
  <Override PartName="/ppt/charts/style76.xml" ContentType="application/vnd.ms-office.chartstyle+xml"/>
  <Override PartName="/ppt/charts/colors76.xml" ContentType="application/vnd.ms-office.chartcolorstyle+xml"/>
  <Override PartName="/ppt/charts/chart77.xml" ContentType="application/vnd.openxmlformats-officedocument.drawingml.chart+xml"/>
  <Override PartName="/ppt/charts/chart78.xml" ContentType="application/vnd.openxmlformats-officedocument.drawingml.chart+xml"/>
  <Override PartName="/ppt/charts/style77.xml" ContentType="application/vnd.ms-office.chartstyle+xml"/>
  <Override PartName="/ppt/charts/colors77.xml" ContentType="application/vnd.ms-office.chartcolorstyle+xml"/>
  <Override PartName="/ppt/charts/chart79.xml" ContentType="application/vnd.openxmlformats-officedocument.drawingml.chart+xml"/>
  <Override PartName="/ppt/charts/style78.xml" ContentType="application/vnd.ms-office.chartstyle+xml"/>
  <Override PartName="/ppt/charts/colors78.xml" ContentType="application/vnd.ms-office.chartcolorstyle+xml"/>
  <Override PartName="/ppt/charts/chart80.xml" ContentType="application/vnd.openxmlformats-officedocument.drawingml.chart+xml"/>
  <Override PartName="/ppt/charts/style79.xml" ContentType="application/vnd.ms-office.chartstyle+xml"/>
  <Override PartName="/ppt/charts/colors79.xml" ContentType="application/vnd.ms-office.chartcolorstyle+xml"/>
  <Override PartName="/ppt/charts/chart81.xml" ContentType="application/vnd.openxmlformats-officedocument.drawingml.chart+xml"/>
  <Override PartName="/ppt/charts/style80.xml" ContentType="application/vnd.ms-office.chartstyle+xml"/>
  <Override PartName="/ppt/charts/colors80.xml" ContentType="application/vnd.ms-office.chartcolorstyle+xml"/>
  <Override PartName="/ppt/charts/chart82.xml" ContentType="application/vnd.openxmlformats-officedocument.drawingml.chart+xml"/>
  <Override PartName="/ppt/charts/style81.xml" ContentType="application/vnd.ms-office.chartstyle+xml"/>
  <Override PartName="/ppt/charts/colors81.xml" ContentType="application/vnd.ms-office.chartcolorstyle+xml"/>
  <Override PartName="/ppt/charts/chart83.xml" ContentType="application/vnd.openxmlformats-officedocument.drawingml.chart+xml"/>
  <Override PartName="/ppt/charts/style82.xml" ContentType="application/vnd.ms-office.chartstyle+xml"/>
  <Override PartName="/ppt/charts/colors82.xml" ContentType="application/vnd.ms-office.chartcolorstyle+xml"/>
  <Override PartName="/ppt/charts/chart84.xml" ContentType="application/vnd.openxmlformats-officedocument.drawingml.chart+xml"/>
  <Override PartName="/ppt/charts/style83.xml" ContentType="application/vnd.ms-office.chartstyle+xml"/>
  <Override PartName="/ppt/charts/colors83.xml" ContentType="application/vnd.ms-office.chartcolorstyle+xml"/>
  <Override PartName="/ppt/charts/chart85.xml" ContentType="application/vnd.openxmlformats-officedocument.drawingml.chart+xml"/>
  <Override PartName="/ppt/charts/chart86.xml" ContentType="application/vnd.openxmlformats-officedocument.drawingml.chart+xml"/>
  <Override PartName="/ppt/charts/style84.xml" ContentType="application/vnd.ms-office.chartstyle+xml"/>
  <Override PartName="/ppt/charts/colors84.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34"/>
  </p:notesMasterIdLst>
  <p:handoutMasterIdLst>
    <p:handoutMasterId r:id="rId135"/>
  </p:handoutMasterIdLst>
  <p:sldIdLst>
    <p:sldId id="256" r:id="rId2"/>
    <p:sldId id="260" r:id="rId3"/>
    <p:sldId id="261" r:id="rId4"/>
    <p:sldId id="262" r:id="rId5"/>
    <p:sldId id="263" r:id="rId6"/>
    <p:sldId id="264" r:id="rId7"/>
    <p:sldId id="265" r:id="rId8"/>
    <p:sldId id="266" r:id="rId9"/>
    <p:sldId id="367" r:id="rId10"/>
    <p:sldId id="270" r:id="rId11"/>
    <p:sldId id="271" r:id="rId12"/>
    <p:sldId id="273" r:id="rId13"/>
    <p:sldId id="274" r:id="rId14"/>
    <p:sldId id="275" r:id="rId15"/>
    <p:sldId id="276" r:id="rId16"/>
    <p:sldId id="277" r:id="rId17"/>
    <p:sldId id="278" r:id="rId18"/>
    <p:sldId id="279" r:id="rId19"/>
    <p:sldId id="280" r:id="rId20"/>
    <p:sldId id="371" r:id="rId21"/>
    <p:sldId id="281" r:id="rId22"/>
    <p:sldId id="375" r:id="rId23"/>
    <p:sldId id="376" r:id="rId24"/>
    <p:sldId id="377" r:id="rId25"/>
    <p:sldId id="295" r:id="rId26"/>
    <p:sldId id="296" r:id="rId27"/>
    <p:sldId id="297" r:id="rId28"/>
    <p:sldId id="493" r:id="rId29"/>
    <p:sldId id="298" r:id="rId30"/>
    <p:sldId id="384" r:id="rId31"/>
    <p:sldId id="385" r:id="rId32"/>
    <p:sldId id="386" r:id="rId33"/>
    <p:sldId id="305" r:id="rId34"/>
    <p:sldId id="306" r:id="rId35"/>
    <p:sldId id="492" r:id="rId36"/>
    <p:sldId id="387" r:id="rId37"/>
    <p:sldId id="388" r:id="rId38"/>
    <p:sldId id="390" r:id="rId39"/>
    <p:sldId id="391" r:id="rId40"/>
    <p:sldId id="392" r:id="rId41"/>
    <p:sldId id="393" r:id="rId42"/>
    <p:sldId id="394" r:id="rId43"/>
    <p:sldId id="402" r:id="rId44"/>
    <p:sldId id="404" r:id="rId45"/>
    <p:sldId id="405" r:id="rId46"/>
    <p:sldId id="408" r:id="rId47"/>
    <p:sldId id="409" r:id="rId48"/>
    <p:sldId id="410" r:id="rId49"/>
    <p:sldId id="411" r:id="rId50"/>
    <p:sldId id="412" r:id="rId51"/>
    <p:sldId id="413" r:id="rId52"/>
    <p:sldId id="414" r:id="rId53"/>
    <p:sldId id="415" r:id="rId54"/>
    <p:sldId id="416" r:id="rId55"/>
    <p:sldId id="417" r:id="rId56"/>
    <p:sldId id="421" r:id="rId57"/>
    <p:sldId id="363" r:id="rId58"/>
    <p:sldId id="364" r:id="rId59"/>
    <p:sldId id="423" r:id="rId60"/>
    <p:sldId id="418" r:id="rId61"/>
    <p:sldId id="419" r:id="rId62"/>
    <p:sldId id="420" r:id="rId63"/>
    <p:sldId id="258" r:id="rId64"/>
    <p:sldId id="422" r:id="rId65"/>
    <p:sldId id="424" r:id="rId66"/>
    <p:sldId id="425" r:id="rId67"/>
    <p:sldId id="426" r:id="rId68"/>
    <p:sldId id="427" r:id="rId69"/>
    <p:sldId id="428" r:id="rId70"/>
    <p:sldId id="429" r:id="rId71"/>
    <p:sldId id="430" r:id="rId72"/>
    <p:sldId id="431" r:id="rId73"/>
    <p:sldId id="432" r:id="rId74"/>
    <p:sldId id="433" r:id="rId75"/>
    <p:sldId id="434" r:id="rId76"/>
    <p:sldId id="435" r:id="rId77"/>
    <p:sldId id="436" r:id="rId78"/>
    <p:sldId id="437" r:id="rId79"/>
    <p:sldId id="438" r:id="rId80"/>
    <p:sldId id="439" r:id="rId81"/>
    <p:sldId id="440" r:id="rId82"/>
    <p:sldId id="441" r:id="rId83"/>
    <p:sldId id="442" r:id="rId84"/>
    <p:sldId id="443" r:id="rId85"/>
    <p:sldId id="444" r:id="rId86"/>
    <p:sldId id="445" r:id="rId87"/>
    <p:sldId id="446" r:id="rId88"/>
    <p:sldId id="447" r:id="rId89"/>
    <p:sldId id="448" r:id="rId90"/>
    <p:sldId id="449" r:id="rId91"/>
    <p:sldId id="450" r:id="rId92"/>
    <p:sldId id="451" r:id="rId93"/>
    <p:sldId id="452" r:id="rId94"/>
    <p:sldId id="453" r:id="rId95"/>
    <p:sldId id="454" r:id="rId96"/>
    <p:sldId id="455" r:id="rId97"/>
    <p:sldId id="456" r:id="rId98"/>
    <p:sldId id="457" r:id="rId99"/>
    <p:sldId id="458" r:id="rId100"/>
    <p:sldId id="459" r:id="rId101"/>
    <p:sldId id="460" r:id="rId102"/>
    <p:sldId id="461" r:id="rId103"/>
    <p:sldId id="462" r:id="rId104"/>
    <p:sldId id="463" r:id="rId105"/>
    <p:sldId id="464" r:id="rId106"/>
    <p:sldId id="465" r:id="rId107"/>
    <p:sldId id="466" r:id="rId108"/>
    <p:sldId id="467" r:id="rId109"/>
    <p:sldId id="468" r:id="rId110"/>
    <p:sldId id="469" r:id="rId111"/>
    <p:sldId id="470" r:id="rId112"/>
    <p:sldId id="471" r:id="rId113"/>
    <p:sldId id="472" r:id="rId114"/>
    <p:sldId id="473" r:id="rId115"/>
    <p:sldId id="474" r:id="rId116"/>
    <p:sldId id="475" r:id="rId117"/>
    <p:sldId id="476" r:id="rId118"/>
    <p:sldId id="477" r:id="rId119"/>
    <p:sldId id="478" r:id="rId120"/>
    <p:sldId id="479" r:id="rId121"/>
    <p:sldId id="480" r:id="rId122"/>
    <p:sldId id="481" r:id="rId123"/>
    <p:sldId id="482" r:id="rId124"/>
    <p:sldId id="483" r:id="rId125"/>
    <p:sldId id="484" r:id="rId126"/>
    <p:sldId id="485" r:id="rId127"/>
    <p:sldId id="486" r:id="rId128"/>
    <p:sldId id="487" r:id="rId129"/>
    <p:sldId id="488" r:id="rId130"/>
    <p:sldId id="489" r:id="rId131"/>
    <p:sldId id="490" r:id="rId132"/>
    <p:sldId id="491" r:id="rId133"/>
  </p:sldIdLst>
  <p:sldSz cx="9144000" cy="6858000" type="screen4x3"/>
  <p:notesSz cx="7023100" cy="93091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snapToObjects="1">
      <p:cViewPr varScale="1">
        <p:scale>
          <a:sx n="113" d="100"/>
          <a:sy n="113" d="100"/>
        </p:scale>
        <p:origin x="1452" y="96"/>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16812"/>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theme" Target="theme/theme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notesMaster" Target="notesMasters/notesMaster1.xml"/><Relationship Id="rId13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13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s>
</file>

<file path=ppt/charts/_rels/chart1.xml.rels><?xml version="1.0" encoding="UTF-8" standalone="yes"?>
<Relationships xmlns="http://schemas.openxmlformats.org/package/2006/relationships"><Relationship Id="rId3" Type="http://schemas.openxmlformats.org/officeDocument/2006/relationships/oleObject" Target="file:///F:\Study\Irrigation%20Project\Reports,%20Design%20Reviews%20&amp;%20Memos\Final%20Review\Data%20collection.xlsx" TargetMode="External"/><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oleObject" Target="file:///F:\Study\Irrigation%20Project\Irrigatrion%20Field%20Testing%20Data\7-14-15.xlsx" TargetMode="External"/><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oleObject" Target="file:///F:\Study\Irrigation%20Project\Irrigatrion%20Field%20Testing%20Data\7-14-15.xlsx" TargetMode="External"/><Relationship Id="rId2" Type="http://schemas.microsoft.com/office/2011/relationships/chartColorStyle" Target="colors11.xml"/><Relationship Id="rId1" Type="http://schemas.microsoft.com/office/2011/relationships/chartStyle" Target="style11.xml"/><Relationship Id="rId4" Type="http://schemas.openxmlformats.org/officeDocument/2006/relationships/chartUserShapes" Target="../drawings/drawing4.xml"/></Relationships>
</file>

<file path=ppt/charts/_rels/chart12.xml.rels><?xml version="1.0" encoding="UTF-8" standalone="yes"?>
<Relationships xmlns="http://schemas.openxmlformats.org/package/2006/relationships"><Relationship Id="rId3" Type="http://schemas.openxmlformats.org/officeDocument/2006/relationships/oleObject" Target="file:///F:\Study\Irrigation%20Project\Irrigatrion%20Field%20Testing%20Data\7-14-15.xlsx" TargetMode="External"/><Relationship Id="rId2" Type="http://schemas.microsoft.com/office/2011/relationships/chartColorStyle" Target="colors12.xml"/><Relationship Id="rId1" Type="http://schemas.microsoft.com/office/2011/relationships/chartStyle" Target="style12.xml"/></Relationships>
</file>

<file path=ppt/charts/_rels/chart13.xml.rels><?xml version="1.0" encoding="UTF-8" standalone="yes"?>
<Relationships xmlns="http://schemas.openxmlformats.org/package/2006/relationships"><Relationship Id="rId3" Type="http://schemas.openxmlformats.org/officeDocument/2006/relationships/oleObject" Target="file:///F:\Study\Irrigation%20Project\Irrigatrion%20Field%20Testing%20Data\Quantitative%20Test\09-21-2015\Irrigation%209-21-2015.xlsx" TargetMode="External"/><Relationship Id="rId2" Type="http://schemas.microsoft.com/office/2011/relationships/chartColorStyle" Target="colors13.xml"/><Relationship Id="rId1" Type="http://schemas.microsoft.com/office/2011/relationships/chartStyle" Target="style13.xml"/></Relationships>
</file>

<file path=ppt/charts/_rels/chart14.xml.rels><?xml version="1.0" encoding="UTF-8" standalone="yes"?>
<Relationships xmlns="http://schemas.openxmlformats.org/package/2006/relationships"><Relationship Id="rId3" Type="http://schemas.openxmlformats.org/officeDocument/2006/relationships/oleObject" Target="file:///F:\Study\Irrigation%20Project\Irrigatrion%20Field%20Testing%20Data\Quantitative%20Test\09-21-2015\Irrigation%209-21-2015.xlsx" TargetMode="External"/><Relationship Id="rId2" Type="http://schemas.microsoft.com/office/2011/relationships/chartColorStyle" Target="colors14.xml"/><Relationship Id="rId1" Type="http://schemas.microsoft.com/office/2011/relationships/chartStyle" Target="style14.xml"/><Relationship Id="rId4" Type="http://schemas.openxmlformats.org/officeDocument/2006/relationships/chartUserShapes" Target="../drawings/drawing5.xml"/></Relationships>
</file>

<file path=ppt/charts/_rels/chart15.xml.rels><?xml version="1.0" encoding="UTF-8" standalone="yes"?>
<Relationships xmlns="http://schemas.openxmlformats.org/package/2006/relationships"><Relationship Id="rId3" Type="http://schemas.openxmlformats.org/officeDocument/2006/relationships/oleObject" Target="file:///F:\Study\Irrigation%20Project\Irrigatrion%20Field%20Testing%20Data\Quantitative%20Test\09-21-2015\Plot%2015_09-21-2015.xlsx" TargetMode="External"/><Relationship Id="rId2" Type="http://schemas.microsoft.com/office/2011/relationships/chartColorStyle" Target="colors15.xml"/><Relationship Id="rId1" Type="http://schemas.microsoft.com/office/2011/relationships/chartStyle" Target="style15.xml"/></Relationships>
</file>

<file path=ppt/charts/_rels/chart16.xml.rels><?xml version="1.0" encoding="UTF-8" standalone="yes"?>
<Relationships xmlns="http://schemas.openxmlformats.org/package/2006/relationships"><Relationship Id="rId3" Type="http://schemas.openxmlformats.org/officeDocument/2006/relationships/oleObject" Target="file:///F:\Study\Irrigation%20Project\Irrigatrion%20Field%20Testing%20Data\Quantitative%20Test\09-21-2015\Plot%2018_09-21-2015.xlsx" TargetMode="External"/><Relationship Id="rId2" Type="http://schemas.microsoft.com/office/2011/relationships/chartColorStyle" Target="colors16.xml"/><Relationship Id="rId1" Type="http://schemas.microsoft.com/office/2011/relationships/chartStyle" Target="style16.xml"/></Relationships>
</file>

<file path=ppt/charts/_rels/chart17.xml.rels><?xml version="1.0" encoding="UTF-8" standalone="yes"?>
<Relationships xmlns="http://schemas.openxmlformats.org/package/2006/relationships"><Relationship Id="rId3" Type="http://schemas.openxmlformats.org/officeDocument/2006/relationships/oleObject" Target="file:///F:\Study\Irrigation%20Project\Irrigatrion%20Field%20Testing%20Data\Quantitative%20Test\09-21-2015\Plot%2015_09-21-2015.xlsx" TargetMode="External"/><Relationship Id="rId2" Type="http://schemas.microsoft.com/office/2011/relationships/chartColorStyle" Target="colors17.xml"/><Relationship Id="rId1" Type="http://schemas.microsoft.com/office/2011/relationships/chartStyle" Target="style17.xml"/></Relationships>
</file>

<file path=ppt/charts/_rels/chart18.xml.rels><?xml version="1.0" encoding="UTF-8" standalone="yes"?>
<Relationships xmlns="http://schemas.openxmlformats.org/package/2006/relationships"><Relationship Id="rId3" Type="http://schemas.openxmlformats.org/officeDocument/2006/relationships/oleObject" Target="file:///C:\Users\Junfeng\Desktop\09-25-2015\Irrigation%209-25-2015.xlsx" TargetMode="External"/><Relationship Id="rId2" Type="http://schemas.microsoft.com/office/2011/relationships/chartColorStyle" Target="colors18.xml"/><Relationship Id="rId1" Type="http://schemas.microsoft.com/office/2011/relationships/chartStyle" Target="style18.xml"/></Relationships>
</file>

<file path=ppt/charts/_rels/chart19.xml.rels><?xml version="1.0" encoding="UTF-8" standalone="yes"?>
<Relationships xmlns="http://schemas.openxmlformats.org/package/2006/relationships"><Relationship Id="rId3" Type="http://schemas.openxmlformats.org/officeDocument/2006/relationships/oleObject" Target="file:///C:\Users\Junfeng\Desktop\09-25-2015\Irrigation%209-25-2015.xlsx" TargetMode="External"/><Relationship Id="rId2" Type="http://schemas.microsoft.com/office/2011/relationships/chartColorStyle" Target="colors19.xml"/><Relationship Id="rId1" Type="http://schemas.microsoft.com/office/2011/relationships/chartStyle" Target="style19.xml"/><Relationship Id="rId4" Type="http://schemas.openxmlformats.org/officeDocument/2006/relationships/chartUserShapes" Target="../drawings/drawing6.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20.xml.rels><?xml version="1.0" encoding="UTF-8" standalone="yes"?>
<Relationships xmlns="http://schemas.openxmlformats.org/package/2006/relationships"><Relationship Id="rId3" Type="http://schemas.openxmlformats.org/officeDocument/2006/relationships/oleObject" Target="file:///C:\Users\Junfeng\Desktop\09-25-2015\Plot%2018_09-25-2015.xlsx" TargetMode="External"/><Relationship Id="rId2" Type="http://schemas.microsoft.com/office/2011/relationships/chartColorStyle" Target="colors20.xml"/><Relationship Id="rId1" Type="http://schemas.microsoft.com/office/2011/relationships/chartStyle" Target="style20.xml"/></Relationships>
</file>

<file path=ppt/charts/_rels/chart21.xml.rels><?xml version="1.0" encoding="UTF-8" standalone="yes"?>
<Relationships xmlns="http://schemas.openxmlformats.org/package/2006/relationships"><Relationship Id="rId3" Type="http://schemas.openxmlformats.org/officeDocument/2006/relationships/oleObject" Target="file:///C:\Users\Junfeng\Desktop\09-25-2015\Plot%2015_09-25-2015.xlsx" TargetMode="External"/><Relationship Id="rId2" Type="http://schemas.microsoft.com/office/2011/relationships/chartColorStyle" Target="colors21.xml"/><Relationship Id="rId1" Type="http://schemas.microsoft.com/office/2011/relationships/chartStyle" Target="style21.xml"/></Relationships>
</file>

<file path=ppt/charts/_rels/chart22.xml.rels><?xml version="1.0" encoding="UTF-8" standalone="yes"?>
<Relationships xmlns="http://schemas.openxmlformats.org/package/2006/relationships"><Relationship Id="rId3" Type="http://schemas.openxmlformats.org/officeDocument/2006/relationships/oleObject" Target="file:///C:\Users\Junfeng\Desktop\09-25-2015\Plot%2015_09-25-2015.xlsx" TargetMode="External"/><Relationship Id="rId2" Type="http://schemas.microsoft.com/office/2011/relationships/chartColorStyle" Target="colors22.xml"/><Relationship Id="rId1" Type="http://schemas.microsoft.com/office/2011/relationships/chartStyle" Target="style22.xml"/></Relationships>
</file>

<file path=ppt/charts/_rels/chart23.xml.rels><?xml version="1.0" encoding="UTF-8" standalone="yes"?>
<Relationships xmlns="http://schemas.openxmlformats.org/package/2006/relationships"><Relationship Id="rId3" Type="http://schemas.openxmlformats.org/officeDocument/2006/relationships/oleObject" Target="file:///F:\Study\Irrigation%20Project\Irrigatrion%20Field%20Testing%20Data\4-8-15_new.xlsx" TargetMode="External"/><Relationship Id="rId2" Type="http://schemas.microsoft.com/office/2011/relationships/chartColorStyle" Target="colors23.xml"/><Relationship Id="rId1" Type="http://schemas.microsoft.com/office/2011/relationships/chartStyle" Target="style23.xml"/></Relationships>
</file>

<file path=ppt/charts/_rels/chart24.xml.rels><?xml version="1.0" encoding="UTF-8" standalone="yes"?>
<Relationships xmlns="http://schemas.openxmlformats.org/package/2006/relationships"><Relationship Id="rId3" Type="http://schemas.openxmlformats.org/officeDocument/2006/relationships/oleObject" Target="file:///F:\Study\Irrigation%20Project\Irrigatrion%20Field%20Testing%20Data\4-8-15_new.xlsx" TargetMode="External"/><Relationship Id="rId2" Type="http://schemas.microsoft.com/office/2011/relationships/chartColorStyle" Target="colors24.xml"/><Relationship Id="rId1" Type="http://schemas.microsoft.com/office/2011/relationships/chartStyle" Target="style24.xml"/></Relationships>
</file>

<file path=ppt/charts/_rels/chart25.xml.rels><?xml version="1.0" encoding="UTF-8" standalone="yes"?>
<Relationships xmlns="http://schemas.openxmlformats.org/package/2006/relationships"><Relationship Id="rId3" Type="http://schemas.openxmlformats.org/officeDocument/2006/relationships/oleObject" Target="file:///F:\Study\Irrigation%20Project\Irrigatrion%20Field%20Testing%20Data\4-8-15_new.xlsx" TargetMode="External"/><Relationship Id="rId2" Type="http://schemas.microsoft.com/office/2011/relationships/chartColorStyle" Target="colors25.xml"/><Relationship Id="rId1" Type="http://schemas.microsoft.com/office/2011/relationships/chartStyle" Target="style25.xml"/></Relationships>
</file>

<file path=ppt/charts/_rels/chart26.xml.rels><?xml version="1.0" encoding="UTF-8" standalone="yes"?>
<Relationships xmlns="http://schemas.openxmlformats.org/package/2006/relationships"><Relationship Id="rId3" Type="http://schemas.openxmlformats.org/officeDocument/2006/relationships/oleObject" Target="file:///F:\Study\Irrigation%20Project\Irrigatrion%20Field%20Testing%20Data\4-8-15_new.xlsx" TargetMode="External"/><Relationship Id="rId2" Type="http://schemas.microsoft.com/office/2011/relationships/chartColorStyle" Target="colors26.xml"/><Relationship Id="rId1" Type="http://schemas.microsoft.com/office/2011/relationships/chartStyle" Target="style26.xml"/></Relationships>
</file>

<file path=ppt/charts/_rels/chart27.xml.rels><?xml version="1.0" encoding="UTF-8" standalone="yes"?>
<Relationships xmlns="http://schemas.openxmlformats.org/package/2006/relationships"><Relationship Id="rId3" Type="http://schemas.openxmlformats.org/officeDocument/2006/relationships/oleObject" Target="file:///F:\Study\Irrigation%20Project\Irrigatrion%20Field%20Testing%20Data\4-15-15.xlsx" TargetMode="External"/><Relationship Id="rId2" Type="http://schemas.microsoft.com/office/2011/relationships/chartColorStyle" Target="colors27.xml"/><Relationship Id="rId1" Type="http://schemas.microsoft.com/office/2011/relationships/chartStyle" Target="style27.xml"/></Relationships>
</file>

<file path=ppt/charts/_rels/chart28.xml.rels><?xml version="1.0" encoding="UTF-8" standalone="yes"?>
<Relationships xmlns="http://schemas.openxmlformats.org/package/2006/relationships"><Relationship Id="rId3" Type="http://schemas.openxmlformats.org/officeDocument/2006/relationships/oleObject" Target="file:///F:\Study\Irrigation%20Project\Irrigatrion%20Field%20Testing%20Data\4-15-15.xlsx" TargetMode="External"/><Relationship Id="rId2" Type="http://schemas.microsoft.com/office/2011/relationships/chartColorStyle" Target="colors28.xml"/><Relationship Id="rId1" Type="http://schemas.microsoft.com/office/2011/relationships/chartStyle" Target="style28.xml"/></Relationships>
</file>

<file path=ppt/charts/_rels/chart29.xml.rels><?xml version="1.0" encoding="UTF-8" standalone="yes"?>
<Relationships xmlns="http://schemas.openxmlformats.org/package/2006/relationships"><Relationship Id="rId3" Type="http://schemas.openxmlformats.org/officeDocument/2006/relationships/oleObject" Target="file:///F:\Study\Irrigation%20Project\Irrigatrion%20Field%20Testing%20Data\4-15-15.xlsx" TargetMode="External"/><Relationship Id="rId2" Type="http://schemas.microsoft.com/office/2011/relationships/chartColorStyle" Target="colors29.xml"/><Relationship Id="rId1" Type="http://schemas.microsoft.com/office/2011/relationships/chartStyle" Target="style29.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30.xml.rels><?xml version="1.0" encoding="UTF-8" standalone="yes"?>
<Relationships xmlns="http://schemas.openxmlformats.org/package/2006/relationships"><Relationship Id="rId3" Type="http://schemas.openxmlformats.org/officeDocument/2006/relationships/oleObject" Target="file:///F:\Study\Irrigation%20Project\Irrigatrion%20Field%20Testing%20Data\4-15-15.xlsx" TargetMode="External"/><Relationship Id="rId2" Type="http://schemas.microsoft.com/office/2011/relationships/chartColorStyle" Target="colors30.xml"/><Relationship Id="rId1" Type="http://schemas.microsoft.com/office/2011/relationships/chartStyle" Target="style30.xml"/></Relationships>
</file>

<file path=ppt/charts/_rels/chart31.xml.rels><?xml version="1.0" encoding="UTF-8" standalone="yes"?>
<Relationships xmlns="http://schemas.openxmlformats.org/package/2006/relationships"><Relationship Id="rId3" Type="http://schemas.openxmlformats.org/officeDocument/2006/relationships/oleObject" Target="file:///F:\Study\Irrigation%20Project\Irrigatrion%20Field%20Testing%20Data\4-15-15.xlsx" TargetMode="External"/><Relationship Id="rId2" Type="http://schemas.microsoft.com/office/2011/relationships/chartColorStyle" Target="colors31.xml"/><Relationship Id="rId1" Type="http://schemas.microsoft.com/office/2011/relationships/chartStyle" Target="style31.xml"/></Relationships>
</file>

<file path=ppt/charts/_rels/chart32.xml.rels><?xml version="1.0" encoding="UTF-8" standalone="yes"?>
<Relationships xmlns="http://schemas.openxmlformats.org/package/2006/relationships"><Relationship Id="rId3" Type="http://schemas.openxmlformats.org/officeDocument/2006/relationships/oleObject" Target="file:///F:\Study\Irrigation%20Project\Irrigatrion%20Field%20Testing%20Data\4-15-15.xlsx" TargetMode="External"/><Relationship Id="rId2" Type="http://schemas.microsoft.com/office/2011/relationships/chartColorStyle" Target="colors32.xml"/><Relationship Id="rId1" Type="http://schemas.microsoft.com/office/2011/relationships/chartStyle" Target="style32.xml"/></Relationships>
</file>

<file path=ppt/charts/_rels/chart33.xml.rels><?xml version="1.0" encoding="UTF-8" standalone="yes"?>
<Relationships xmlns="http://schemas.openxmlformats.org/package/2006/relationships"><Relationship Id="rId3" Type="http://schemas.openxmlformats.org/officeDocument/2006/relationships/oleObject" Target="file:///F:\Study\Irrigation%20Project\Irrigatrion%20Field%20Testing%20Data\4-15-15.xlsx" TargetMode="External"/><Relationship Id="rId2" Type="http://schemas.microsoft.com/office/2011/relationships/chartColorStyle" Target="colors33.xml"/><Relationship Id="rId1" Type="http://schemas.microsoft.com/office/2011/relationships/chartStyle" Target="style33.xml"/></Relationships>
</file>

<file path=ppt/charts/_rels/chart34.xml.rels><?xml version="1.0" encoding="UTF-8" standalone="yes"?>
<Relationships xmlns="http://schemas.openxmlformats.org/package/2006/relationships"><Relationship Id="rId3" Type="http://schemas.openxmlformats.org/officeDocument/2006/relationships/oleObject" Target="file:///F:\Study\Irrigation%20Project\Irrigatrion%20Field%20Testing%20Data\4-15-15.xlsx" TargetMode="External"/><Relationship Id="rId2" Type="http://schemas.microsoft.com/office/2011/relationships/chartColorStyle" Target="colors34.xml"/><Relationship Id="rId1" Type="http://schemas.microsoft.com/office/2011/relationships/chartStyle" Target="style34.xml"/></Relationships>
</file>

<file path=ppt/charts/_rels/chart35.xml.rels><?xml version="1.0" encoding="UTF-8" standalone="yes"?>
<Relationships xmlns="http://schemas.openxmlformats.org/package/2006/relationships"><Relationship Id="rId3" Type="http://schemas.openxmlformats.org/officeDocument/2006/relationships/oleObject" Target="file:///F:\Study\Irrigation%20Project\Irrigatrion%20Field%20Testing%20Data\4-15-15.xlsx" TargetMode="External"/><Relationship Id="rId2" Type="http://schemas.microsoft.com/office/2011/relationships/chartColorStyle" Target="colors35.xml"/><Relationship Id="rId1" Type="http://schemas.microsoft.com/office/2011/relationships/chartStyle" Target="style35.xml"/></Relationships>
</file>

<file path=ppt/charts/_rels/chart36.xml.rels><?xml version="1.0" encoding="UTF-8" standalone="yes"?>
<Relationships xmlns="http://schemas.openxmlformats.org/package/2006/relationships"><Relationship Id="rId3" Type="http://schemas.openxmlformats.org/officeDocument/2006/relationships/oleObject" Target="file:///F:\Study\Irrigation%20Project\Irrigatrion%20Field%20Testing%20Data\4-15-15.xlsx" TargetMode="External"/><Relationship Id="rId2" Type="http://schemas.microsoft.com/office/2011/relationships/chartColorStyle" Target="colors36.xml"/><Relationship Id="rId1" Type="http://schemas.microsoft.com/office/2011/relationships/chartStyle" Target="style36.xml"/></Relationships>
</file>

<file path=ppt/charts/_rels/chart37.xml.rels><?xml version="1.0" encoding="UTF-8" standalone="yes"?>
<Relationships xmlns="http://schemas.openxmlformats.org/package/2006/relationships"><Relationship Id="rId3" Type="http://schemas.openxmlformats.org/officeDocument/2006/relationships/oleObject" Target="file:///F:\Study\Irrigation%20Project\Irrigatrion%20Field%20Testing%20Data\4-15-15.xlsx" TargetMode="External"/><Relationship Id="rId2" Type="http://schemas.microsoft.com/office/2011/relationships/chartColorStyle" Target="colors37.xml"/><Relationship Id="rId1" Type="http://schemas.microsoft.com/office/2011/relationships/chartStyle" Target="style37.xml"/></Relationships>
</file>

<file path=ppt/charts/_rels/chart38.xml.rels><?xml version="1.0" encoding="UTF-8" standalone="yes"?>
<Relationships xmlns="http://schemas.openxmlformats.org/package/2006/relationships"><Relationship Id="rId3" Type="http://schemas.openxmlformats.org/officeDocument/2006/relationships/oleObject" Target="file:///F:\Study\Irrigation%20Project\Irrigatrion%20Field%20Testing%20Data\4-15-15.xlsx" TargetMode="External"/><Relationship Id="rId2" Type="http://schemas.microsoft.com/office/2011/relationships/chartColorStyle" Target="colors38.xml"/><Relationship Id="rId1" Type="http://schemas.microsoft.com/office/2011/relationships/chartStyle" Target="style38.xml"/></Relationships>
</file>

<file path=ppt/charts/_rels/chart39.xml.rels><?xml version="1.0" encoding="UTF-8" standalone="yes"?>
<Relationships xmlns="http://schemas.openxmlformats.org/package/2006/relationships"><Relationship Id="rId3" Type="http://schemas.openxmlformats.org/officeDocument/2006/relationships/oleObject" Target="file:///F:\Study\Irrigation%20Project\Irrigatrion%20Field%20Testing%20Data\6-16-15.xlsx" TargetMode="External"/><Relationship Id="rId2" Type="http://schemas.microsoft.com/office/2011/relationships/chartColorStyle" Target="colors39.xml"/><Relationship Id="rId1" Type="http://schemas.microsoft.com/office/2011/relationships/chartStyle" Target="style39.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40.xml.rels><?xml version="1.0" encoding="UTF-8" standalone="yes"?>
<Relationships xmlns="http://schemas.openxmlformats.org/package/2006/relationships"><Relationship Id="rId3" Type="http://schemas.openxmlformats.org/officeDocument/2006/relationships/oleObject" Target="file:///F:\Study\Irrigation%20Project\Irrigatrion%20Field%20Testing%20Data\6-16-15.xlsx" TargetMode="External"/><Relationship Id="rId2" Type="http://schemas.microsoft.com/office/2011/relationships/chartColorStyle" Target="colors40.xml"/><Relationship Id="rId1" Type="http://schemas.microsoft.com/office/2011/relationships/chartStyle" Target="style40.xml"/></Relationships>
</file>

<file path=ppt/charts/_rels/chart41.xml.rels><?xml version="1.0" encoding="UTF-8" standalone="yes"?>
<Relationships xmlns="http://schemas.openxmlformats.org/package/2006/relationships"><Relationship Id="rId3" Type="http://schemas.openxmlformats.org/officeDocument/2006/relationships/oleObject" Target="file:///F:\Study\Irrigation%20Project\Irrigatrion%20Field%20Testing%20Data\6-16-15.xlsx" TargetMode="External"/><Relationship Id="rId2" Type="http://schemas.microsoft.com/office/2011/relationships/chartColorStyle" Target="colors41.xml"/><Relationship Id="rId1" Type="http://schemas.microsoft.com/office/2011/relationships/chartStyle" Target="style41.xml"/></Relationships>
</file>

<file path=ppt/charts/_rels/chart42.xml.rels><?xml version="1.0" encoding="UTF-8" standalone="yes"?>
<Relationships xmlns="http://schemas.openxmlformats.org/package/2006/relationships"><Relationship Id="rId3" Type="http://schemas.openxmlformats.org/officeDocument/2006/relationships/oleObject" Target="file:///F:\Study\Irrigation%20Project\Irrigatrion%20Field%20Testing%20Data\6-16-15.xlsx" TargetMode="External"/><Relationship Id="rId2" Type="http://schemas.microsoft.com/office/2011/relationships/chartColorStyle" Target="colors42.xml"/><Relationship Id="rId1" Type="http://schemas.microsoft.com/office/2011/relationships/chartStyle" Target="style42.xml"/></Relationships>
</file>

<file path=ppt/charts/_rels/chart43.xml.rels><?xml version="1.0" encoding="UTF-8" standalone="yes"?>
<Relationships xmlns="http://schemas.openxmlformats.org/package/2006/relationships"><Relationship Id="rId3" Type="http://schemas.openxmlformats.org/officeDocument/2006/relationships/oleObject" Target="file:///F:\Study\Irrigation%20Project\Irrigatrion%20Field%20Testing%20Data\6-16-15.xlsx" TargetMode="External"/><Relationship Id="rId2" Type="http://schemas.microsoft.com/office/2011/relationships/chartColorStyle" Target="colors43.xml"/><Relationship Id="rId1" Type="http://schemas.microsoft.com/office/2011/relationships/chartStyle" Target="style43.xml"/></Relationships>
</file>

<file path=ppt/charts/_rels/chart44.xml.rels><?xml version="1.0" encoding="UTF-8" standalone="yes"?>
<Relationships xmlns="http://schemas.openxmlformats.org/package/2006/relationships"><Relationship Id="rId3" Type="http://schemas.openxmlformats.org/officeDocument/2006/relationships/oleObject" Target="file:///F:\Study\Irrigation%20Project\Irrigatrion%20Field%20Testing%20Data\6-16-15.xlsx" TargetMode="External"/><Relationship Id="rId2" Type="http://schemas.microsoft.com/office/2011/relationships/chartColorStyle" Target="colors44.xml"/><Relationship Id="rId1" Type="http://schemas.microsoft.com/office/2011/relationships/chartStyle" Target="style44.xml"/></Relationships>
</file>

<file path=ppt/charts/_rels/chart45.xml.rels><?xml version="1.0" encoding="UTF-8" standalone="yes"?>
<Relationships xmlns="http://schemas.openxmlformats.org/package/2006/relationships"><Relationship Id="rId3" Type="http://schemas.openxmlformats.org/officeDocument/2006/relationships/oleObject" Target="file:///F:\Study\Irrigation%20Project\Irrigatrion%20Field%20Testing%20Data\6-16-15.xlsx" TargetMode="External"/><Relationship Id="rId2" Type="http://schemas.microsoft.com/office/2011/relationships/chartColorStyle" Target="colors45.xml"/><Relationship Id="rId1" Type="http://schemas.microsoft.com/office/2011/relationships/chartStyle" Target="style45.xml"/></Relationships>
</file>

<file path=ppt/charts/_rels/chart46.xml.rels><?xml version="1.0" encoding="UTF-8" standalone="yes"?>
<Relationships xmlns="http://schemas.openxmlformats.org/package/2006/relationships"><Relationship Id="rId3" Type="http://schemas.openxmlformats.org/officeDocument/2006/relationships/oleObject" Target="file:///F:\Study\Irrigation%20Project\Irrigatrion%20Field%20Testing%20Data\6-16-15.xlsx" TargetMode="External"/><Relationship Id="rId2" Type="http://schemas.microsoft.com/office/2011/relationships/chartColorStyle" Target="colors46.xml"/><Relationship Id="rId1" Type="http://schemas.microsoft.com/office/2011/relationships/chartStyle" Target="style46.xml"/></Relationships>
</file>

<file path=ppt/charts/_rels/chart47.xml.rels><?xml version="1.0" encoding="UTF-8" standalone="yes"?>
<Relationships xmlns="http://schemas.openxmlformats.org/package/2006/relationships"><Relationship Id="rId3" Type="http://schemas.openxmlformats.org/officeDocument/2006/relationships/oleObject" Target="file:///F:\Study\Irrigation%20Project\Irrigatrion%20Field%20Testing%20Data\6-16-15.xlsx" TargetMode="External"/><Relationship Id="rId2" Type="http://schemas.microsoft.com/office/2011/relationships/chartColorStyle" Target="colors47.xml"/><Relationship Id="rId1" Type="http://schemas.microsoft.com/office/2011/relationships/chartStyle" Target="style47.xml"/></Relationships>
</file>

<file path=ppt/charts/_rels/chart48.xml.rels><?xml version="1.0" encoding="UTF-8" standalone="yes"?>
<Relationships xmlns="http://schemas.openxmlformats.org/package/2006/relationships"><Relationship Id="rId3" Type="http://schemas.openxmlformats.org/officeDocument/2006/relationships/oleObject" Target="file:///F:\Study\Irrigation%20Project\Irrigatrion%20Field%20Testing%20Data\6-16-15.xlsx" TargetMode="External"/><Relationship Id="rId2" Type="http://schemas.microsoft.com/office/2011/relationships/chartColorStyle" Target="colors48.xml"/><Relationship Id="rId1" Type="http://schemas.microsoft.com/office/2011/relationships/chartStyle" Target="style48.xml"/></Relationships>
</file>

<file path=ppt/charts/_rels/chart49.xml.rels><?xml version="1.0" encoding="UTF-8" standalone="yes"?>
<Relationships xmlns="http://schemas.openxmlformats.org/package/2006/relationships"><Relationship Id="rId3" Type="http://schemas.openxmlformats.org/officeDocument/2006/relationships/oleObject" Target="file:///F:\Study\Irrigation%20Project\Irrigatrion%20Field%20Testing%20Data\6-16-15.xlsx" TargetMode="External"/><Relationship Id="rId2" Type="http://schemas.microsoft.com/office/2011/relationships/chartColorStyle" Target="colors49.xml"/><Relationship Id="rId1" Type="http://schemas.microsoft.com/office/2011/relationships/chartStyle" Target="style49.xml"/></Relationships>
</file>

<file path=ppt/charts/_rels/chart5.xml.rels><?xml version="1.0" encoding="UTF-8" standalone="yes"?>
<Relationships xmlns="http://schemas.openxmlformats.org/package/2006/relationships"><Relationship Id="rId3" Type="http://schemas.openxmlformats.org/officeDocument/2006/relationships/oleObject" Target="file:///F:\Study\Irrigation%20Project\Irrigatrion%20Field%20Testing%20Data\7-14-15.xlsx" TargetMode="External"/><Relationship Id="rId2" Type="http://schemas.microsoft.com/office/2011/relationships/chartColorStyle" Target="colors5.xml"/><Relationship Id="rId1" Type="http://schemas.microsoft.com/office/2011/relationships/chartStyle" Target="style5.xml"/><Relationship Id="rId4" Type="http://schemas.openxmlformats.org/officeDocument/2006/relationships/chartUserShapes" Target="../drawings/drawing1.xml"/></Relationships>
</file>

<file path=ppt/charts/_rels/chart50.xml.rels><?xml version="1.0" encoding="UTF-8" standalone="yes"?>
<Relationships xmlns="http://schemas.openxmlformats.org/package/2006/relationships"><Relationship Id="rId3" Type="http://schemas.openxmlformats.org/officeDocument/2006/relationships/oleObject" Target="file:///F:\Study\Irrigation%20Project\Irrigatrion%20Field%20Testing%20Data\6-16-15.xlsx" TargetMode="External"/><Relationship Id="rId2" Type="http://schemas.microsoft.com/office/2011/relationships/chartColorStyle" Target="colors50.xml"/><Relationship Id="rId1" Type="http://schemas.microsoft.com/office/2011/relationships/chartStyle" Target="style50.xml"/></Relationships>
</file>

<file path=ppt/charts/_rels/chart51.xml.rels><?xml version="1.0" encoding="UTF-8" standalone="yes"?>
<Relationships xmlns="http://schemas.openxmlformats.org/package/2006/relationships"><Relationship Id="rId3" Type="http://schemas.openxmlformats.org/officeDocument/2006/relationships/oleObject" Target="file:///F:\Study\Irrigation%20Project\Irrigatrion%20Field%20Testing%20Data\6-24-15.xlsx" TargetMode="External"/><Relationship Id="rId2" Type="http://schemas.microsoft.com/office/2011/relationships/chartColorStyle" Target="colors51.xml"/><Relationship Id="rId1" Type="http://schemas.microsoft.com/office/2011/relationships/chartStyle" Target="style51.xml"/></Relationships>
</file>

<file path=ppt/charts/_rels/chart52.xml.rels><?xml version="1.0" encoding="UTF-8" standalone="yes"?>
<Relationships xmlns="http://schemas.openxmlformats.org/package/2006/relationships"><Relationship Id="rId3" Type="http://schemas.openxmlformats.org/officeDocument/2006/relationships/oleObject" Target="file:///F:\Study\Irrigation%20Project\Irrigatrion%20Field%20Testing%20Data\6-24-15.xlsx" TargetMode="External"/><Relationship Id="rId2" Type="http://schemas.microsoft.com/office/2011/relationships/chartColorStyle" Target="colors52.xml"/><Relationship Id="rId1" Type="http://schemas.microsoft.com/office/2011/relationships/chartStyle" Target="style52.xml"/></Relationships>
</file>

<file path=ppt/charts/_rels/chart53.xml.rels><?xml version="1.0" encoding="UTF-8" standalone="yes"?>
<Relationships xmlns="http://schemas.openxmlformats.org/package/2006/relationships"><Relationship Id="rId3" Type="http://schemas.openxmlformats.org/officeDocument/2006/relationships/oleObject" Target="file:///F:\Study\Irrigation%20Project\Irrigatrion%20Field%20Testing%20Data\6-24-15.xlsx" TargetMode="External"/><Relationship Id="rId2" Type="http://schemas.microsoft.com/office/2011/relationships/chartColorStyle" Target="colors53.xml"/><Relationship Id="rId1" Type="http://schemas.microsoft.com/office/2011/relationships/chartStyle" Target="style53.xml"/></Relationships>
</file>

<file path=ppt/charts/_rels/chart54.xml.rels><?xml version="1.0" encoding="UTF-8" standalone="yes"?>
<Relationships xmlns="http://schemas.openxmlformats.org/package/2006/relationships"><Relationship Id="rId3" Type="http://schemas.openxmlformats.org/officeDocument/2006/relationships/oleObject" Target="file:///F:\Study\Irrigation%20Project\Irrigatrion%20Field%20Testing%20Data\6-24-15.xlsx" TargetMode="External"/><Relationship Id="rId2" Type="http://schemas.microsoft.com/office/2011/relationships/chartColorStyle" Target="colors54.xml"/><Relationship Id="rId1" Type="http://schemas.microsoft.com/office/2011/relationships/chartStyle" Target="style54.xml"/></Relationships>
</file>

<file path=ppt/charts/_rels/chart55.xml.rels><?xml version="1.0" encoding="UTF-8" standalone="yes"?>
<Relationships xmlns="http://schemas.openxmlformats.org/package/2006/relationships"><Relationship Id="rId3" Type="http://schemas.openxmlformats.org/officeDocument/2006/relationships/oleObject" Target="file:///F:\Study\Irrigation%20Project\Irrigatrion%20Field%20Testing%20Data\6-24-15.xlsx" TargetMode="External"/><Relationship Id="rId2" Type="http://schemas.microsoft.com/office/2011/relationships/chartColorStyle" Target="colors55.xml"/><Relationship Id="rId1" Type="http://schemas.microsoft.com/office/2011/relationships/chartStyle" Target="style55.xml"/></Relationships>
</file>

<file path=ppt/charts/_rels/chart56.xml.rels><?xml version="1.0" encoding="UTF-8" standalone="yes"?>
<Relationships xmlns="http://schemas.openxmlformats.org/package/2006/relationships"><Relationship Id="rId3" Type="http://schemas.openxmlformats.org/officeDocument/2006/relationships/oleObject" Target="file:///F:\Study\Irrigation%20Project\Irrigatrion%20Field%20Testing%20Data\6-24-15.xlsx" TargetMode="External"/><Relationship Id="rId2" Type="http://schemas.microsoft.com/office/2011/relationships/chartColorStyle" Target="colors56.xml"/><Relationship Id="rId1" Type="http://schemas.microsoft.com/office/2011/relationships/chartStyle" Target="style56.xml"/></Relationships>
</file>

<file path=ppt/charts/_rels/chart57.xml.rels><?xml version="1.0" encoding="UTF-8" standalone="yes"?>
<Relationships xmlns="http://schemas.openxmlformats.org/package/2006/relationships"><Relationship Id="rId3" Type="http://schemas.openxmlformats.org/officeDocument/2006/relationships/oleObject" Target="file:///F:\Study\Irrigation%20Project\Irrigatrion%20Field%20Testing%20Data\6-24-15.xlsx" TargetMode="External"/><Relationship Id="rId2" Type="http://schemas.microsoft.com/office/2011/relationships/chartColorStyle" Target="colors57.xml"/><Relationship Id="rId1" Type="http://schemas.microsoft.com/office/2011/relationships/chartStyle" Target="style57.xml"/></Relationships>
</file>

<file path=ppt/charts/_rels/chart58.xml.rels><?xml version="1.0" encoding="UTF-8" standalone="yes"?>
<Relationships xmlns="http://schemas.openxmlformats.org/package/2006/relationships"><Relationship Id="rId3" Type="http://schemas.openxmlformats.org/officeDocument/2006/relationships/oleObject" Target="file:///F:\Study\Irrigation%20Project\Irrigatrion%20Field%20Testing%20Data\6-24-15.xlsx" TargetMode="External"/><Relationship Id="rId2" Type="http://schemas.microsoft.com/office/2011/relationships/chartColorStyle" Target="colors58.xml"/><Relationship Id="rId1" Type="http://schemas.microsoft.com/office/2011/relationships/chartStyle" Target="style58.xml"/></Relationships>
</file>

<file path=ppt/charts/_rels/chart59.xml.rels><?xml version="1.0" encoding="UTF-8" standalone="yes"?>
<Relationships xmlns="http://schemas.openxmlformats.org/package/2006/relationships"><Relationship Id="rId3" Type="http://schemas.openxmlformats.org/officeDocument/2006/relationships/oleObject" Target="file:///F:\Study\Irrigation%20Project\Irrigatrion%20Field%20Testing%20Data\6-24-15.xlsx" TargetMode="External"/><Relationship Id="rId2" Type="http://schemas.microsoft.com/office/2011/relationships/chartColorStyle" Target="colors59.xml"/><Relationship Id="rId1" Type="http://schemas.microsoft.com/office/2011/relationships/chartStyle" Target="style59.xml"/></Relationships>
</file>

<file path=ppt/charts/_rels/chart6.xml.rels><?xml version="1.0" encoding="UTF-8" standalone="yes"?>
<Relationships xmlns="http://schemas.openxmlformats.org/package/2006/relationships"><Relationship Id="rId3" Type="http://schemas.openxmlformats.org/officeDocument/2006/relationships/oleObject" Target="file:///F:\Study\Irrigation%20Project\Irrigatrion%20Field%20Testing%20Data\7-14-15.xlsx" TargetMode="External"/><Relationship Id="rId2" Type="http://schemas.microsoft.com/office/2011/relationships/chartColorStyle" Target="colors6.xml"/><Relationship Id="rId1" Type="http://schemas.microsoft.com/office/2011/relationships/chartStyle" Target="style6.xml"/></Relationships>
</file>

<file path=ppt/charts/_rels/chart60.xml.rels><?xml version="1.0" encoding="UTF-8" standalone="yes"?>
<Relationships xmlns="http://schemas.openxmlformats.org/package/2006/relationships"><Relationship Id="rId3" Type="http://schemas.openxmlformats.org/officeDocument/2006/relationships/oleObject" Target="file:///F:\Study\Irrigation%20Project\Irrigatrion%20Field%20Testing%20Data\6-24-15.xlsx" TargetMode="External"/><Relationship Id="rId2" Type="http://schemas.microsoft.com/office/2011/relationships/chartColorStyle" Target="colors60.xml"/><Relationship Id="rId1" Type="http://schemas.microsoft.com/office/2011/relationships/chartStyle" Target="style60.xml"/></Relationships>
</file>

<file path=ppt/charts/_rels/chart61.xml.rels><?xml version="1.0" encoding="UTF-8" standalone="yes"?>
<Relationships xmlns="http://schemas.openxmlformats.org/package/2006/relationships"><Relationship Id="rId3" Type="http://schemas.openxmlformats.org/officeDocument/2006/relationships/oleObject" Target="file:///F:\Study\Irrigation%20Project\Irrigatrion%20Field%20Testing%20Data\6-24-15.xlsx" TargetMode="External"/><Relationship Id="rId2" Type="http://schemas.microsoft.com/office/2011/relationships/chartColorStyle" Target="colors61.xml"/><Relationship Id="rId1" Type="http://schemas.microsoft.com/office/2011/relationships/chartStyle" Target="style61.xml"/></Relationships>
</file>

<file path=ppt/charts/_rels/chart62.xml.rels><?xml version="1.0" encoding="UTF-8" standalone="yes"?>
<Relationships xmlns="http://schemas.openxmlformats.org/package/2006/relationships"><Relationship Id="rId3" Type="http://schemas.openxmlformats.org/officeDocument/2006/relationships/oleObject" Target="file:///F:\Study\Irrigation%20Project\Irrigatrion%20Field%20Testing%20Data\6-24-15.xlsx" TargetMode="External"/><Relationship Id="rId2" Type="http://schemas.microsoft.com/office/2011/relationships/chartColorStyle" Target="colors62.xml"/><Relationship Id="rId1" Type="http://schemas.microsoft.com/office/2011/relationships/chartStyle" Target="style62.xml"/></Relationships>
</file>

<file path=ppt/charts/_rels/chart63.xml.rels><?xml version="1.0" encoding="UTF-8" standalone="yes"?>
<Relationships xmlns="http://schemas.openxmlformats.org/package/2006/relationships"><Relationship Id="rId3" Type="http://schemas.openxmlformats.org/officeDocument/2006/relationships/oleObject" Target="file:///F:\Study\Irrigation%20Project\Irrigatrion%20Field%20Testing%20Data\6-30-15.xlsx" TargetMode="External"/><Relationship Id="rId2" Type="http://schemas.microsoft.com/office/2011/relationships/chartColorStyle" Target="colors63.xml"/><Relationship Id="rId1" Type="http://schemas.microsoft.com/office/2011/relationships/chartStyle" Target="style63.xml"/></Relationships>
</file>

<file path=ppt/charts/_rels/chart64.xml.rels><?xml version="1.0" encoding="UTF-8" standalone="yes"?>
<Relationships xmlns="http://schemas.openxmlformats.org/package/2006/relationships"><Relationship Id="rId3" Type="http://schemas.openxmlformats.org/officeDocument/2006/relationships/oleObject" Target="file:///F:\Study\Irrigation%20Project\Irrigatrion%20Field%20Testing%20Data\6-30-15.xlsx" TargetMode="External"/><Relationship Id="rId2" Type="http://schemas.microsoft.com/office/2011/relationships/chartColorStyle" Target="colors64.xml"/><Relationship Id="rId1" Type="http://schemas.microsoft.com/office/2011/relationships/chartStyle" Target="style64.xml"/></Relationships>
</file>

<file path=ppt/charts/_rels/chart65.xml.rels><?xml version="1.0" encoding="UTF-8" standalone="yes"?>
<Relationships xmlns="http://schemas.openxmlformats.org/package/2006/relationships"><Relationship Id="rId3" Type="http://schemas.openxmlformats.org/officeDocument/2006/relationships/oleObject" Target="file:///F:\Study\Irrigation%20Project\Irrigatrion%20Field%20Testing%20Data\6-30-15.xlsx" TargetMode="External"/><Relationship Id="rId2" Type="http://schemas.microsoft.com/office/2011/relationships/chartColorStyle" Target="colors65.xml"/><Relationship Id="rId1" Type="http://schemas.microsoft.com/office/2011/relationships/chartStyle" Target="style65.xml"/></Relationships>
</file>

<file path=ppt/charts/_rels/chart66.xml.rels><?xml version="1.0" encoding="UTF-8" standalone="yes"?>
<Relationships xmlns="http://schemas.openxmlformats.org/package/2006/relationships"><Relationship Id="rId3" Type="http://schemas.openxmlformats.org/officeDocument/2006/relationships/oleObject" Target="file:///F:\Study\Irrigation%20Project\Irrigatrion%20Field%20Testing%20Data\6-30-15.xlsx" TargetMode="External"/><Relationship Id="rId2" Type="http://schemas.microsoft.com/office/2011/relationships/chartColorStyle" Target="colors66.xml"/><Relationship Id="rId1" Type="http://schemas.microsoft.com/office/2011/relationships/chartStyle" Target="style66.xml"/></Relationships>
</file>

<file path=ppt/charts/_rels/chart67.xml.rels><?xml version="1.0" encoding="UTF-8" standalone="yes"?>
<Relationships xmlns="http://schemas.openxmlformats.org/package/2006/relationships"><Relationship Id="rId3" Type="http://schemas.openxmlformats.org/officeDocument/2006/relationships/oleObject" Target="file:///F:\Study\Irrigation%20Project\Irrigatrion%20Field%20Testing%20Data\6-30-15.xlsx" TargetMode="External"/><Relationship Id="rId2" Type="http://schemas.microsoft.com/office/2011/relationships/chartColorStyle" Target="colors67.xml"/><Relationship Id="rId1" Type="http://schemas.microsoft.com/office/2011/relationships/chartStyle" Target="style67.xml"/></Relationships>
</file>

<file path=ppt/charts/_rels/chart68.xml.rels><?xml version="1.0" encoding="UTF-8" standalone="yes"?>
<Relationships xmlns="http://schemas.openxmlformats.org/package/2006/relationships"><Relationship Id="rId3" Type="http://schemas.openxmlformats.org/officeDocument/2006/relationships/oleObject" Target="file:///F:\Study\Irrigation%20Project\Irrigatrion%20Field%20Testing%20Data\6-30-15.xlsx" TargetMode="External"/><Relationship Id="rId2" Type="http://schemas.microsoft.com/office/2011/relationships/chartColorStyle" Target="colors68.xml"/><Relationship Id="rId1" Type="http://schemas.microsoft.com/office/2011/relationships/chartStyle" Target="style68.xml"/></Relationships>
</file>

<file path=ppt/charts/_rels/chart69.xml.rels><?xml version="1.0" encoding="UTF-8" standalone="yes"?>
<Relationships xmlns="http://schemas.openxmlformats.org/package/2006/relationships"><Relationship Id="rId3" Type="http://schemas.openxmlformats.org/officeDocument/2006/relationships/oleObject" Target="file:///F:\Study\Irrigation%20Project\Irrigatrion%20Field%20Testing%20Data\6-30-15.xlsx" TargetMode="External"/><Relationship Id="rId2" Type="http://schemas.microsoft.com/office/2011/relationships/chartColorStyle" Target="colors69.xml"/><Relationship Id="rId1" Type="http://schemas.microsoft.com/office/2011/relationships/chartStyle" Target="style69.xml"/></Relationships>
</file>

<file path=ppt/charts/_rels/chart7.xml.rels><?xml version="1.0" encoding="UTF-8" standalone="yes"?>
<Relationships xmlns="http://schemas.openxmlformats.org/package/2006/relationships"><Relationship Id="rId3" Type="http://schemas.openxmlformats.org/officeDocument/2006/relationships/oleObject" Target="file:///F:\Study\Irrigation%20Project\Irrigatrion%20Field%20Testing%20Data\7-14-15.xlsx" TargetMode="External"/><Relationship Id="rId2" Type="http://schemas.microsoft.com/office/2011/relationships/chartColorStyle" Target="colors7.xml"/><Relationship Id="rId1" Type="http://schemas.microsoft.com/office/2011/relationships/chartStyle" Target="style7.xml"/><Relationship Id="rId4" Type="http://schemas.openxmlformats.org/officeDocument/2006/relationships/chartUserShapes" Target="../drawings/drawing2.xml"/></Relationships>
</file>

<file path=ppt/charts/_rels/chart70.xml.rels><?xml version="1.0" encoding="UTF-8" standalone="yes"?>
<Relationships xmlns="http://schemas.openxmlformats.org/package/2006/relationships"><Relationship Id="rId3" Type="http://schemas.openxmlformats.org/officeDocument/2006/relationships/oleObject" Target="file:///F:\Study\Irrigation%20Project\Irrigatrion%20Field%20Testing%20Data\6-30-15.xlsx" TargetMode="External"/><Relationship Id="rId2" Type="http://schemas.microsoft.com/office/2011/relationships/chartColorStyle" Target="colors70.xml"/><Relationship Id="rId1" Type="http://schemas.microsoft.com/office/2011/relationships/chartStyle" Target="style70.xml"/></Relationships>
</file>

<file path=ppt/charts/_rels/chart71.xml.rels><?xml version="1.0" encoding="UTF-8" standalone="yes"?>
<Relationships xmlns="http://schemas.openxmlformats.org/package/2006/relationships"><Relationship Id="rId3" Type="http://schemas.openxmlformats.org/officeDocument/2006/relationships/oleObject" Target="file:///F:\Study\Irrigation%20Project\Irrigatrion%20Field%20Testing%20Data\6-24-15.xlsx" TargetMode="External"/><Relationship Id="rId2" Type="http://schemas.microsoft.com/office/2011/relationships/chartColorStyle" Target="colors71.xml"/><Relationship Id="rId1" Type="http://schemas.microsoft.com/office/2011/relationships/chartStyle" Target="style71.xml"/></Relationships>
</file>

<file path=ppt/charts/_rels/chart72.xml.rels><?xml version="1.0" encoding="UTF-8" standalone="yes"?>
<Relationships xmlns="http://schemas.openxmlformats.org/package/2006/relationships"><Relationship Id="rId3" Type="http://schemas.openxmlformats.org/officeDocument/2006/relationships/oleObject" Target="file:///F:\Study\Irrigation%20Project\Irrigatrion%20Field%20Testing%20Data\6-24-15.xlsx" TargetMode="External"/><Relationship Id="rId2" Type="http://schemas.microsoft.com/office/2011/relationships/chartColorStyle" Target="colors72.xml"/><Relationship Id="rId1" Type="http://schemas.microsoft.com/office/2011/relationships/chartStyle" Target="style72.xml"/></Relationships>
</file>

<file path=ppt/charts/_rels/chart73.xml.rels><?xml version="1.0" encoding="UTF-8" standalone="yes"?>
<Relationships xmlns="http://schemas.openxmlformats.org/package/2006/relationships"><Relationship Id="rId3" Type="http://schemas.openxmlformats.org/officeDocument/2006/relationships/oleObject" Target="file:///F:\Study\Irrigation%20Project\Irrigatrion%20Field%20Testing%20Data\6-24-15.xlsx" TargetMode="External"/><Relationship Id="rId2" Type="http://schemas.microsoft.com/office/2011/relationships/chartColorStyle" Target="colors73.xml"/><Relationship Id="rId1" Type="http://schemas.microsoft.com/office/2011/relationships/chartStyle" Target="style73.xml"/></Relationships>
</file>

<file path=ppt/charts/_rels/chart74.xml.rels><?xml version="1.0" encoding="UTF-8" standalone="yes"?>
<Relationships xmlns="http://schemas.openxmlformats.org/package/2006/relationships"><Relationship Id="rId3" Type="http://schemas.openxmlformats.org/officeDocument/2006/relationships/oleObject" Target="file:///F:\Study\Irrigation%20Project\Irrigatrion%20Field%20Testing%20Data\6-24-15.xlsx" TargetMode="External"/><Relationship Id="rId2" Type="http://schemas.microsoft.com/office/2011/relationships/chartColorStyle" Target="colors74.xml"/><Relationship Id="rId1" Type="http://schemas.microsoft.com/office/2011/relationships/chartStyle" Target="style74.xml"/></Relationships>
</file>

<file path=ppt/charts/_rels/chart75.xml.rels><?xml version="1.0" encoding="UTF-8" standalone="yes"?>
<Relationships xmlns="http://schemas.openxmlformats.org/package/2006/relationships"><Relationship Id="rId3" Type="http://schemas.openxmlformats.org/officeDocument/2006/relationships/oleObject" Target="file:///F:\Study\Irrigation%20Project\Irrigatrion%20Field%20Testing%20Data\Quantitative%20Test\09_17_2015\Irrigation%209-17-2015.xlsx" TargetMode="External"/><Relationship Id="rId2" Type="http://schemas.microsoft.com/office/2011/relationships/chartColorStyle" Target="colors75.xml"/><Relationship Id="rId1" Type="http://schemas.microsoft.com/office/2011/relationships/chartStyle" Target="style75.xml"/></Relationships>
</file>

<file path=ppt/charts/_rels/chart76.xml.rels><?xml version="1.0" encoding="UTF-8" standalone="yes"?>
<Relationships xmlns="http://schemas.openxmlformats.org/package/2006/relationships"><Relationship Id="rId3" Type="http://schemas.openxmlformats.org/officeDocument/2006/relationships/oleObject" Target="file:///F:\Study\Irrigation%20Project\Irrigatrion%20Field%20Testing%20Data\Quantitative%20Test\09_17_2015\Irrigation%209-17-2015.xlsx" TargetMode="External"/><Relationship Id="rId2" Type="http://schemas.microsoft.com/office/2011/relationships/chartColorStyle" Target="colors76.xml"/><Relationship Id="rId1" Type="http://schemas.microsoft.com/office/2011/relationships/chartStyle" Target="style76.xml"/></Relationships>
</file>

<file path=ppt/charts/_rels/chart77.xml.rels><?xml version="1.0" encoding="UTF-8" standalone="yes"?>
<Relationships xmlns="http://schemas.openxmlformats.org/package/2006/relationships"><Relationship Id="rId1" Type="http://schemas.openxmlformats.org/officeDocument/2006/relationships/oleObject" Target="file:///F:\Study\Irrigation%20Project\Irrigatrion%20Field%20Testing%20Data\Quantitative%20Test\09_17_2015\Plot%2015_09-17-2015.xlsx" TargetMode="External"/></Relationships>
</file>

<file path=ppt/charts/_rels/chart78.xml.rels><?xml version="1.0" encoding="UTF-8" standalone="yes"?>
<Relationships xmlns="http://schemas.openxmlformats.org/package/2006/relationships"><Relationship Id="rId3" Type="http://schemas.openxmlformats.org/officeDocument/2006/relationships/oleObject" Target="file:///F:\Study\Irrigation%20Project\Irrigatrion%20Field%20Testing%20Data\Quantitative%20Test\09_17_2015\Plot%2018_09-17-2015.xlsx" TargetMode="External"/><Relationship Id="rId2" Type="http://schemas.microsoft.com/office/2011/relationships/chartColorStyle" Target="colors77.xml"/><Relationship Id="rId1" Type="http://schemas.microsoft.com/office/2011/relationships/chartStyle" Target="style77.xml"/></Relationships>
</file>

<file path=ppt/charts/_rels/chart79.xml.rels><?xml version="1.0" encoding="UTF-8" standalone="yes"?>
<Relationships xmlns="http://schemas.openxmlformats.org/package/2006/relationships"><Relationship Id="rId3" Type="http://schemas.openxmlformats.org/officeDocument/2006/relationships/oleObject" Target="file:///F:\Study\Irrigation%20Project\Irrigatrion%20Field%20Testing%20Data\Quantitative%20Test\09_17_2015\Plot%2015_09-17-2015.xlsx" TargetMode="External"/><Relationship Id="rId2" Type="http://schemas.microsoft.com/office/2011/relationships/chartColorStyle" Target="colors78.xml"/><Relationship Id="rId1" Type="http://schemas.microsoft.com/office/2011/relationships/chartStyle" Target="style78.xml"/></Relationships>
</file>

<file path=ppt/charts/_rels/chart8.xml.rels><?xml version="1.0" encoding="UTF-8" standalone="yes"?>
<Relationships xmlns="http://schemas.openxmlformats.org/package/2006/relationships"><Relationship Id="rId3" Type="http://schemas.openxmlformats.org/officeDocument/2006/relationships/oleObject" Target="file:///F:\Study\Irrigation%20Project\Irrigatrion%20Field%20Testing%20Data\7-14-15.xlsx" TargetMode="External"/><Relationship Id="rId2" Type="http://schemas.microsoft.com/office/2011/relationships/chartColorStyle" Target="colors8.xml"/><Relationship Id="rId1" Type="http://schemas.microsoft.com/office/2011/relationships/chartStyle" Target="style8.xml"/></Relationships>
</file>

<file path=ppt/charts/_rels/chart80.xml.rels><?xml version="1.0" encoding="UTF-8" standalone="yes"?>
<Relationships xmlns="http://schemas.openxmlformats.org/package/2006/relationships"><Relationship Id="rId3" Type="http://schemas.openxmlformats.org/officeDocument/2006/relationships/oleObject" Target="file:///F:\Study\Irrigation%20Project\Irrigatrion%20Field%20Testing%20Data\Quantitative%20Test\09-19-2015\Irrigation%20Test%20One%209-19-2015.xlsx" TargetMode="External"/><Relationship Id="rId2" Type="http://schemas.microsoft.com/office/2011/relationships/chartColorStyle" Target="colors79.xml"/><Relationship Id="rId1" Type="http://schemas.microsoft.com/office/2011/relationships/chartStyle" Target="style79.xml"/></Relationships>
</file>

<file path=ppt/charts/_rels/chart81.xml.rels><?xml version="1.0" encoding="UTF-8" standalone="yes"?>
<Relationships xmlns="http://schemas.openxmlformats.org/package/2006/relationships"><Relationship Id="rId3" Type="http://schemas.openxmlformats.org/officeDocument/2006/relationships/oleObject" Target="file:///F:\Study\Irrigation%20Project\Irrigatrion%20Field%20Testing%20Data\Quantitative%20Test\09-19-2015\Irrigation%20Test%20One%209-19-2015.xlsx" TargetMode="External"/><Relationship Id="rId2" Type="http://schemas.microsoft.com/office/2011/relationships/chartColorStyle" Target="colors80.xml"/><Relationship Id="rId1" Type="http://schemas.microsoft.com/office/2011/relationships/chartStyle" Target="style80.xml"/></Relationships>
</file>

<file path=ppt/charts/_rels/chart82.xml.rels><?xml version="1.0" encoding="UTF-8" standalone="yes"?>
<Relationships xmlns="http://schemas.openxmlformats.org/package/2006/relationships"><Relationship Id="rId3" Type="http://schemas.openxmlformats.org/officeDocument/2006/relationships/oleObject" Target="file:///F:\Study\Irrigation%20Project\Irrigatrion%20Field%20Testing%20Data\Quantitative%20Test\09-19-2015\Irrigation%20Test%20Two%209-19-2015.xlsx" TargetMode="External"/><Relationship Id="rId2" Type="http://schemas.microsoft.com/office/2011/relationships/chartColorStyle" Target="colors81.xml"/><Relationship Id="rId1" Type="http://schemas.microsoft.com/office/2011/relationships/chartStyle" Target="style81.xml"/></Relationships>
</file>

<file path=ppt/charts/_rels/chart83.xml.rels><?xml version="1.0" encoding="UTF-8" standalone="yes"?>
<Relationships xmlns="http://schemas.openxmlformats.org/package/2006/relationships"><Relationship Id="rId3" Type="http://schemas.openxmlformats.org/officeDocument/2006/relationships/oleObject" Target="file:///F:\Study\Irrigation%20Project\Irrigatrion%20Field%20Testing%20Data\Quantitative%20Test\09-19-2015\Irrigation%20Test%20Two%209-19-2015.xlsx" TargetMode="External"/><Relationship Id="rId2" Type="http://schemas.microsoft.com/office/2011/relationships/chartColorStyle" Target="colors82.xml"/><Relationship Id="rId1" Type="http://schemas.microsoft.com/office/2011/relationships/chartStyle" Target="style82.xml"/></Relationships>
</file>

<file path=ppt/charts/_rels/chart84.xml.rels><?xml version="1.0" encoding="UTF-8" standalone="yes"?>
<Relationships xmlns="http://schemas.openxmlformats.org/package/2006/relationships"><Relationship Id="rId3" Type="http://schemas.openxmlformats.org/officeDocument/2006/relationships/oleObject" Target="file:///F:\Study\Irrigation%20Project\Irrigatrion%20Field%20Testing%20Data\Quantitative%20Test\09-19-2015\Plot%2018_09-19-2015.xlsx" TargetMode="External"/><Relationship Id="rId2" Type="http://schemas.microsoft.com/office/2011/relationships/chartColorStyle" Target="colors83.xml"/><Relationship Id="rId1" Type="http://schemas.microsoft.com/office/2011/relationships/chartStyle" Target="style83.xml"/></Relationships>
</file>

<file path=ppt/charts/_rels/chart85.xml.rels><?xml version="1.0" encoding="UTF-8" standalone="yes"?>
<Relationships xmlns="http://schemas.openxmlformats.org/package/2006/relationships"><Relationship Id="rId1" Type="http://schemas.openxmlformats.org/officeDocument/2006/relationships/oleObject" Target="file:///F:\Study\Irrigation%20Project\Irrigatrion%20Field%20Testing%20Data\Quantitative%20Test\09-19-2015\Plot%2015_09-19-2015.xlsx" TargetMode="External"/></Relationships>
</file>

<file path=ppt/charts/_rels/chart86.xml.rels><?xml version="1.0" encoding="UTF-8" standalone="yes"?>
<Relationships xmlns="http://schemas.openxmlformats.org/package/2006/relationships"><Relationship Id="rId3" Type="http://schemas.openxmlformats.org/officeDocument/2006/relationships/oleObject" Target="file:///F:\Study\Irrigation%20Project\Irrigatrion%20Field%20Testing%20Data\Quantitative%20Test\09-19-2015\Plot%2015_09-19-2015.xlsx" TargetMode="External"/><Relationship Id="rId2" Type="http://schemas.microsoft.com/office/2011/relationships/chartColorStyle" Target="colors84.xml"/><Relationship Id="rId1" Type="http://schemas.microsoft.com/office/2011/relationships/chartStyle" Target="style84.xml"/></Relationships>
</file>

<file path=ppt/charts/_rels/chart9.xml.rels><?xml version="1.0" encoding="UTF-8" standalone="yes"?>
<Relationships xmlns="http://schemas.openxmlformats.org/package/2006/relationships"><Relationship Id="rId3" Type="http://schemas.openxmlformats.org/officeDocument/2006/relationships/oleObject" Target="file:///F:\Study\Irrigation%20Project\Irrigatrion%20Field%20Testing%20Data\7-14-15.xlsx" TargetMode="External"/><Relationship Id="rId2" Type="http://schemas.microsoft.com/office/2011/relationships/chartColorStyle" Target="colors9.xml"/><Relationship Id="rId1" Type="http://schemas.microsoft.com/office/2011/relationships/chartStyle" Target="style9.xml"/><Relationship Id="rId4" Type="http://schemas.openxmlformats.org/officeDocument/2006/relationships/chartUserShapes" Target="../drawings/drawing3.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spPr>
            <a:ln w="2540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linear"/>
            <c:dispRSqr val="1"/>
            <c:dispEq val="1"/>
            <c:trendlineLbl>
              <c:layout>
                <c:manualLayout>
                  <c:x val="-0.26369117226683297"/>
                  <c:y val="0"/>
                </c:manualLayout>
              </c:layout>
              <c:tx>
                <c:rich>
                  <a:bodyPr rot="0" spcFirstLastPara="1" vertOverflow="ellipsis" vert="horz" wrap="square" anchor="ctr" anchorCtr="1"/>
                  <a:lstStyle/>
                  <a:p>
                    <a:pPr>
                      <a:defRPr sz="16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sz="1600"/>
                      <a:t>Q = 0.0066N - 0.0811
R² = 0.9102</a:t>
                    </a:r>
                  </a:p>
                </c:rich>
              </c:tx>
              <c:numFmt formatCode="General" sourceLinked="0"/>
              <c:spPr>
                <a:solidFill>
                  <a:schemeClr val="bg1"/>
                </a:solidFill>
                <a:ln>
                  <a:noFill/>
                </a:ln>
                <a:effectLst/>
              </c:spPr>
              <c:txPr>
                <a:bodyPr rot="0" spcFirstLastPara="1" vertOverflow="ellipsis" vert="horz" wrap="square" anchor="ctr" anchorCtr="1"/>
                <a:lstStyle/>
                <a:p>
                  <a:pPr>
                    <a:defRPr sz="16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CN"/>
                </a:p>
              </c:txPr>
            </c:trendlineLbl>
          </c:trendline>
          <c:xVal>
            <c:numRef>
              <c:f>Sheet1!$B$4:$B$9</c:f>
              <c:numCache>
                <c:formatCode>General</c:formatCode>
                <c:ptCount val="6"/>
                <c:pt idx="0">
                  <c:v>225</c:v>
                </c:pt>
                <c:pt idx="1">
                  <c:v>149</c:v>
                </c:pt>
                <c:pt idx="2">
                  <c:v>136</c:v>
                </c:pt>
                <c:pt idx="3">
                  <c:v>75</c:v>
                </c:pt>
                <c:pt idx="4">
                  <c:v>59</c:v>
                </c:pt>
                <c:pt idx="5">
                  <c:v>26</c:v>
                </c:pt>
              </c:numCache>
            </c:numRef>
          </c:xVal>
          <c:yVal>
            <c:numRef>
              <c:f>Sheet1!$A$4:$A$9</c:f>
              <c:numCache>
                <c:formatCode>General</c:formatCode>
                <c:ptCount val="6"/>
                <c:pt idx="0">
                  <c:v>1.25</c:v>
                </c:pt>
                <c:pt idx="1">
                  <c:v>1.17</c:v>
                </c:pt>
                <c:pt idx="2">
                  <c:v>0.85</c:v>
                </c:pt>
                <c:pt idx="3">
                  <c:v>0.44600000000000001</c:v>
                </c:pt>
                <c:pt idx="4">
                  <c:v>0.18</c:v>
                </c:pt>
                <c:pt idx="5">
                  <c:v>6.6000000000000003E-2</c:v>
                </c:pt>
              </c:numCache>
            </c:numRef>
          </c:yVal>
          <c:smooth val="0"/>
        </c:ser>
        <c:dLbls>
          <c:showLegendKey val="0"/>
          <c:showVal val="0"/>
          <c:showCatName val="0"/>
          <c:showSerName val="0"/>
          <c:showPercent val="0"/>
          <c:showBubbleSize val="0"/>
        </c:dLbls>
        <c:axId val="323324616"/>
        <c:axId val="323325400"/>
      </c:scatterChart>
      <c:valAx>
        <c:axId val="323324616"/>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6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sz="1600"/>
                  <a:t>Rotational Speed, N (RPM)</a:t>
                </a:r>
              </a:p>
            </c:rich>
          </c:tx>
          <c:layout/>
          <c:overlay val="0"/>
          <c:spPr>
            <a:noFill/>
            <a:ln>
              <a:noFill/>
            </a:ln>
            <a:effectLst/>
          </c:spPr>
          <c:txPr>
            <a:bodyPr rot="0" spcFirstLastPara="1" vertOverflow="ellipsis" vert="horz" wrap="square" anchor="ctr" anchorCtr="1"/>
            <a:lstStyle/>
            <a:p>
              <a:pPr>
                <a:defRPr sz="16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CN"/>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CN"/>
          </a:p>
        </c:txPr>
        <c:crossAx val="323325400"/>
        <c:crosses val="autoZero"/>
        <c:crossBetween val="midCat"/>
      </c:valAx>
      <c:valAx>
        <c:axId val="32332540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6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sz="1600" b="0" dirty="0"/>
                  <a:t>Runoff Flow Rate, Q (GPM)</a:t>
                </a:r>
              </a:p>
            </c:rich>
          </c:tx>
          <c:layout>
            <c:manualLayout>
              <c:xMode val="edge"/>
              <c:yMode val="edge"/>
              <c:x val="1.1398366870807817E-2"/>
              <c:y val="9.3045683895362066E-2"/>
            </c:manualLayout>
          </c:layout>
          <c:overlay val="0"/>
          <c:spPr>
            <a:noFill/>
            <a:ln>
              <a:noFill/>
            </a:ln>
            <a:effectLst/>
          </c:spPr>
          <c:txPr>
            <a:bodyPr rot="-5400000" spcFirstLastPara="1" vertOverflow="ellipsis" vert="horz" wrap="square" anchor="ctr" anchorCtr="1"/>
            <a:lstStyle/>
            <a:p>
              <a:pPr>
                <a:defRPr sz="16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CN"/>
            </a:p>
          </c:tx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CN"/>
          </a:p>
        </c:txPr>
        <c:crossAx val="323324616"/>
        <c:crosses val="autoZero"/>
        <c:crossBetween val="midCat"/>
      </c:valAx>
      <c:spPr>
        <a:noFill/>
        <a:ln>
          <a:noFill/>
        </a:ln>
        <a:effectLst/>
      </c:spPr>
    </c:plotArea>
    <c:plotVisOnly val="1"/>
    <c:dispBlanksAs val="gap"/>
    <c:showDLblsOverMax val="0"/>
  </c:chart>
  <c:spPr>
    <a:noFill/>
    <a:ln>
      <a:noFill/>
    </a:ln>
    <a:effectLst/>
  </c:spPr>
  <c:txPr>
    <a:bodyPr/>
    <a:lstStyle/>
    <a:p>
      <a:pPr>
        <a:defRPr sz="1200">
          <a:latin typeface="Times New Roman" panose="02020603050405020304" pitchFamily="18" charset="0"/>
          <a:cs typeface="Times New Roman" panose="02020603050405020304" pitchFamily="18" charset="0"/>
        </a:defRPr>
      </a:pPr>
      <a:endParaRPr lang="zh-CN"/>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Sheet1!$L$95</c:f>
              <c:strCache>
                <c:ptCount val="1"/>
                <c:pt idx="0">
                  <c:v>Sensor 7 Effective Irrigation Time</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dLbls>
            <c:dLbl>
              <c:idx val="0"/>
              <c:layout>
                <c:manualLayout>
                  <c:x val="-7.5253982189890878E-2"/>
                  <c:y val="-8.477842003853564E-2"/>
                </c:manualLayout>
              </c:layout>
              <c:showLegendKey val="0"/>
              <c:showVal val="1"/>
              <c:showCatName val="0"/>
              <c:showSerName val="0"/>
              <c:showPercent val="0"/>
              <c:showBubbleSize val="0"/>
              <c:extLst>
                <c:ext xmlns:c15="http://schemas.microsoft.com/office/drawing/2012/chart" uri="{CE6537A1-D6FC-4f65-9D91-7224C49458BB}">
                  <c15:layout/>
                </c:ext>
              </c:extLst>
            </c:dLbl>
            <c:dLbl>
              <c:idx val="1"/>
              <c:layout>
                <c:manualLayout>
                  <c:x val="-0.1003386429198546"/>
                  <c:y val="-3.8535645472061654E-2"/>
                </c:manualLayout>
              </c:layout>
              <c:showLegendKey val="0"/>
              <c:showVal val="1"/>
              <c:showCatName val="0"/>
              <c:showSerName val="0"/>
              <c:showPercent val="0"/>
              <c:showBubbleSize val="0"/>
              <c:extLst>
                <c:ext xmlns:c15="http://schemas.microsoft.com/office/drawing/2012/chart" uri="{CE6537A1-D6FC-4f65-9D91-7224C49458BB}">
                  <c15:layout/>
                </c:ext>
              </c:extLst>
            </c:dLbl>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chemeClr val="tx1">
                        <a:lumMod val="75000"/>
                        <a:lumOff val="25000"/>
                      </a:schemeClr>
                    </a:solidFill>
                    <a:latin typeface="Times New Roman" panose="02020603050405020304" pitchFamily="18" charset="0"/>
                    <a:ea typeface="+mn-ea"/>
                    <a:cs typeface="Times New Roman" panose="02020603050405020304" pitchFamily="18" charset="0"/>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xVal>
            <c:numRef>
              <c:f>Sheet1!$I$96:$I$97</c:f>
              <c:numCache>
                <c:formatCode>h:mm:ss\ AM/PM</c:formatCode>
                <c:ptCount val="2"/>
                <c:pt idx="0">
                  <c:v>0.33334490740740735</c:v>
                </c:pt>
                <c:pt idx="1">
                  <c:v>0.39591435185185181</c:v>
                </c:pt>
              </c:numCache>
            </c:numRef>
          </c:xVal>
          <c:yVal>
            <c:numRef>
              <c:f>Sheet1!$L$96:$L$97</c:f>
              <c:numCache>
                <c:formatCode>h:mm:ss</c:formatCode>
                <c:ptCount val="2"/>
                <c:pt idx="0">
                  <c:v>0</c:v>
                </c:pt>
                <c:pt idx="1">
                  <c:v>6.2569444444444455E-2</c:v>
                </c:pt>
              </c:numCache>
            </c:numRef>
          </c:yVal>
          <c:smooth val="0"/>
        </c:ser>
        <c:dLbls>
          <c:showLegendKey val="0"/>
          <c:showVal val="0"/>
          <c:showCatName val="0"/>
          <c:showSerName val="0"/>
          <c:showPercent val="0"/>
          <c:showBubbleSize val="0"/>
        </c:dLbls>
        <c:axId val="364578064"/>
        <c:axId val="364578848"/>
      </c:scatterChart>
      <c:valAx>
        <c:axId val="364578064"/>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6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sz="1600"/>
                  <a:t>Real Time</a:t>
                </a:r>
              </a:p>
            </c:rich>
          </c:tx>
          <c:layout/>
          <c:overlay val="0"/>
          <c:spPr>
            <a:noFill/>
            <a:ln>
              <a:noFill/>
            </a:ln>
            <a:effectLst/>
          </c:spPr>
          <c:txPr>
            <a:bodyPr rot="0" spcFirstLastPara="1" vertOverflow="ellipsis" vert="horz" wrap="square" anchor="ctr" anchorCtr="1"/>
            <a:lstStyle/>
            <a:p>
              <a:pPr>
                <a:defRPr sz="16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CN"/>
            </a:p>
          </c:txPr>
        </c:title>
        <c:numFmt formatCode="h:mm:ss\ AM/PM"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CN"/>
          </a:p>
        </c:txPr>
        <c:crossAx val="364578848"/>
        <c:crosses val="autoZero"/>
        <c:crossBetween val="midCat"/>
        <c:majorUnit val="2.0000000000000004E-2"/>
      </c:valAx>
      <c:valAx>
        <c:axId val="364578848"/>
        <c:scaling>
          <c:orientation val="minMax"/>
        </c:scaling>
        <c:delete val="0"/>
        <c:axPos val="l"/>
        <c:title>
          <c:tx>
            <c:rich>
              <a:bodyPr rot="-5400000" spcFirstLastPara="1" vertOverflow="ellipsis" vert="horz" wrap="square" anchor="ctr" anchorCtr="1"/>
              <a:lstStyle/>
              <a:p>
                <a:pPr>
                  <a:defRPr sz="16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sz="1600"/>
                  <a:t>Effective Irrigation Time (</a:t>
                </a:r>
                <a:r>
                  <a:rPr lang="en-US" sz="1600" b="0" i="0" u="none" strike="noStrike" kern="1200" baseline="0">
                    <a:solidFill>
                      <a:sysClr val="windowText" lastClr="000000">
                        <a:lumMod val="65000"/>
                        <a:lumOff val="35000"/>
                      </a:sysClr>
                    </a:solidFill>
                    <a:latin typeface="Times New Roman" panose="02020603050405020304" pitchFamily="18" charset="0"/>
                    <a:ea typeface="+mn-ea"/>
                    <a:cs typeface="Times New Roman" panose="02020603050405020304" pitchFamily="18" charset="0"/>
                  </a:rPr>
                  <a:t>hr:min:sec</a:t>
                </a:r>
                <a:r>
                  <a:rPr lang="en-US" sz="1600"/>
                  <a:t>) </a:t>
                </a:r>
              </a:p>
            </c:rich>
          </c:tx>
          <c:layout/>
          <c:overlay val="0"/>
          <c:spPr>
            <a:noFill/>
            <a:ln>
              <a:noFill/>
            </a:ln>
            <a:effectLst/>
          </c:spPr>
          <c:txPr>
            <a:bodyPr rot="-5400000" spcFirstLastPara="1" vertOverflow="ellipsis" vert="horz" wrap="square" anchor="ctr" anchorCtr="1"/>
            <a:lstStyle/>
            <a:p>
              <a:pPr>
                <a:defRPr sz="16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CN"/>
            </a:p>
          </c:txPr>
        </c:title>
        <c:numFmt formatCode="h:mm:ss"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CN"/>
          </a:p>
        </c:txPr>
        <c:crossAx val="364578064"/>
        <c:crosses val="autoZero"/>
        <c:crossBetween val="midCat"/>
      </c:valAx>
      <c:spPr>
        <a:noFill/>
        <a:ln>
          <a:noFill/>
        </a:ln>
        <a:effectLst/>
      </c:spPr>
    </c:plotArea>
    <c:plotVisOnly val="1"/>
    <c:dispBlanksAs val="gap"/>
    <c:showDLblsOverMax val="0"/>
  </c:chart>
  <c:spPr>
    <a:noFill/>
    <a:ln>
      <a:noFill/>
    </a:ln>
    <a:effectLst/>
  </c:spPr>
  <c:txPr>
    <a:bodyPr/>
    <a:lstStyle/>
    <a:p>
      <a:pPr>
        <a:defRPr sz="1200">
          <a:latin typeface="Times New Roman" panose="02020603050405020304" pitchFamily="18" charset="0"/>
          <a:cs typeface="Times New Roman" panose="02020603050405020304" pitchFamily="18" charset="0"/>
        </a:defRPr>
      </a:pPr>
      <a:endParaRPr lang="zh-CN"/>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v>Sensor 8 Runoff</c:v>
          </c:tx>
          <c:spPr>
            <a:ln w="25400" cap="rnd">
              <a:noFill/>
              <a:round/>
            </a:ln>
            <a:effectLst/>
          </c:spPr>
          <c:marker>
            <c:symbol val="circle"/>
            <c:size val="5"/>
            <c:spPr>
              <a:solidFill>
                <a:schemeClr val="accent1"/>
              </a:solidFill>
              <a:ln w="9525">
                <a:solidFill>
                  <a:schemeClr val="accent1"/>
                </a:solidFill>
              </a:ln>
              <a:effectLst/>
            </c:spPr>
          </c:marker>
          <c:dLbls>
            <c:dLbl>
              <c:idx val="3"/>
              <c:layout>
                <c:manualLayout>
                  <c:x val="-0.12446449402158069"/>
                  <c:y val="-0.17530356240421247"/>
                </c:manualLayout>
              </c:layout>
              <c:dLblPos val="r"/>
              <c:showLegendKey val="0"/>
              <c:showVal val="0"/>
              <c:showCatName val="1"/>
              <c:showSerName val="0"/>
              <c:showPercent val="0"/>
              <c:showBubbleSize val="0"/>
              <c:extLst>
                <c:ext xmlns:c15="http://schemas.microsoft.com/office/drawing/2012/chart" uri="{CE6537A1-D6FC-4f65-9D91-7224C49458BB}">
                  <c15:layout/>
                </c:ext>
              </c:extLst>
            </c:dLbl>
            <c:dLbl>
              <c:idx val="4"/>
              <c:layout>
                <c:manualLayout>
                  <c:x val="-8.0706595703314926E-2"/>
                  <c:y val="-5.9607283479913451E-3"/>
                </c:manualLayout>
              </c:layout>
              <c:dLblPos val="r"/>
              <c:showLegendKey val="0"/>
              <c:showVal val="0"/>
              <c:showCatName val="1"/>
              <c:showSerName val="0"/>
              <c:showPercent val="0"/>
              <c:showBubbleSize val="0"/>
              <c:extLst>
                <c:ext xmlns:c15="http://schemas.microsoft.com/office/drawing/2012/chart" uri="{CE6537A1-D6FC-4f65-9D91-7224C49458BB}">
                  <c15:layout/>
                </c:ext>
              </c:extLst>
            </c:dLbl>
            <c:dLbl>
              <c:idx val="6"/>
              <c:layout>
                <c:manualLayout>
                  <c:x val="-0.12441406629726845"/>
                  <c:y val="-0.17530356240421247"/>
                </c:manualLayout>
              </c:layout>
              <c:dLblPos val="r"/>
              <c:showLegendKey val="0"/>
              <c:showVal val="0"/>
              <c:showCatName val="1"/>
              <c:showSerName val="0"/>
              <c:showPercent val="0"/>
              <c:showBubbleSize val="0"/>
              <c:extLst>
                <c:ext xmlns:c15="http://schemas.microsoft.com/office/drawing/2012/chart" uri="{CE6537A1-D6FC-4f65-9D91-7224C49458BB}">
                  <c15:layout/>
                </c:ext>
              </c:extLst>
            </c:dLbl>
            <c:dLbl>
              <c:idx val="8"/>
              <c:layout>
                <c:manualLayout>
                  <c:x val="-6.6584503573241985E-2"/>
                  <c:y val="-5.1263138484233819E-2"/>
                </c:manualLayout>
              </c:layout>
              <c:dLblPos val="r"/>
              <c:showLegendKey val="0"/>
              <c:showVal val="0"/>
              <c:showCatName val="1"/>
              <c:showSerName val="0"/>
              <c:showPercent val="0"/>
              <c:showBubbleSize val="0"/>
              <c:extLst>
                <c:ext xmlns:c15="http://schemas.microsoft.com/office/drawing/2012/chart" uri="{CE6537A1-D6FC-4f65-9D91-7224C49458BB}">
                  <c15:layout/>
                </c:ext>
              </c:extLst>
            </c:dLbl>
            <c:dLbl>
              <c:idx val="9"/>
              <c:layout>
                <c:manualLayout>
                  <c:x val="-0.13155081733647586"/>
                  <c:y val="-0.20615895260925687"/>
                </c:manualLayout>
              </c:layout>
              <c:dLblPos val="r"/>
              <c:showLegendKey val="0"/>
              <c:showVal val="0"/>
              <c:showCatName val="1"/>
              <c:showSerName val="0"/>
              <c:showPercent val="0"/>
              <c:showBubbleSize val="0"/>
              <c:extLst>
                <c:ext xmlns:c15="http://schemas.microsoft.com/office/drawing/2012/chart" uri="{CE6537A1-D6FC-4f65-9D91-7224C49458BB}">
                  <c15:layout/>
                </c:ext>
              </c:extLst>
            </c:dLbl>
            <c:dLbl>
              <c:idx val="10"/>
              <c:layout>
                <c:manualLayout>
                  <c:x val="-2.9100442305822882E-2"/>
                  <c:y val="-3.824624897849507E-3"/>
                </c:manualLayout>
              </c:layout>
              <c:dLblPos val="r"/>
              <c:showLegendKey val="0"/>
              <c:showVal val="0"/>
              <c:showCatName val="1"/>
              <c:showSerName val="0"/>
              <c:showPercent val="0"/>
              <c:showBubbleSize val="0"/>
              <c:extLst>
                <c:ext xmlns:c15="http://schemas.microsoft.com/office/drawing/2012/chart" uri="{CE6537A1-D6FC-4f65-9D91-7224C49458BB}">
                  <c15:layout/>
                </c:ext>
              </c:extLst>
            </c:dLbl>
            <c:dLbl>
              <c:idx val="11"/>
              <c:layout>
                <c:manualLayout>
                  <c:x val="-0.10027074033936326"/>
                  <c:y val="-0.12502304997234004"/>
                </c:manualLayout>
              </c:layout>
              <c:dLblPos val="r"/>
              <c:showLegendKey val="0"/>
              <c:showVal val="0"/>
              <c:showCatName val="1"/>
              <c:showSerName val="0"/>
              <c:showPercent val="0"/>
              <c:showBubbleSize val="0"/>
              <c:extLst>
                <c:ext xmlns:c15="http://schemas.microsoft.com/office/drawing/2012/chart" uri="{CE6537A1-D6FC-4f65-9D91-7224C49458BB}">
                  <c15:layout/>
                </c:ext>
              </c:extLst>
            </c:dLbl>
            <c:dLbl>
              <c:idx val="12"/>
              <c:layout>
                <c:manualLayout>
                  <c:x val="-8.3427621956302531E-2"/>
                  <c:y val="-5.1263138484233819E-2"/>
                </c:manualLayout>
              </c:layout>
              <c:dLblPos val="r"/>
              <c:showLegendKey val="0"/>
              <c:showVal val="0"/>
              <c:showCatName val="1"/>
              <c:showSerName val="0"/>
              <c:showPercent val="0"/>
              <c:showBubbleSize val="0"/>
              <c:extLst>
                <c:ext xmlns:c15="http://schemas.microsoft.com/office/drawing/2012/chart" uri="{CE6537A1-D6FC-4f65-9D91-7224C49458BB}">
                  <c15:layout/>
                </c:ext>
              </c:extLst>
            </c:dLbl>
            <c:dLbl>
              <c:idx val="13"/>
              <c:layout>
                <c:manualLayout>
                  <c:x val="-6.8198335771069915E-2"/>
                  <c:y val="-0.20615895260925687"/>
                </c:manualLayout>
              </c:layout>
              <c:dLblPos val="r"/>
              <c:showLegendKey val="0"/>
              <c:showVal val="0"/>
              <c:showCatName val="1"/>
              <c:showSerName val="0"/>
              <c:showPercent val="0"/>
              <c:showBubbleSize val="0"/>
              <c:extLst>
                <c:ext xmlns:c15="http://schemas.microsoft.com/office/drawing/2012/chart" uri="{CE6537A1-D6FC-4f65-9D91-7224C49458BB}">
                  <c15:layout/>
                </c:ext>
              </c:extLst>
            </c:dLbl>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tx1">
                        <a:lumMod val="75000"/>
                        <a:lumOff val="25000"/>
                      </a:schemeClr>
                    </a:solidFill>
                    <a:latin typeface="Times New Roman" panose="02020603050405020304" pitchFamily="18" charset="0"/>
                    <a:ea typeface="+mn-ea"/>
                    <a:cs typeface="Times New Roman" panose="02020603050405020304" pitchFamily="18" charset="0"/>
                  </a:defRPr>
                </a:pPr>
                <a:endParaRPr lang="zh-CN"/>
              </a:p>
            </c:txPr>
            <c:dLblPos val="t"/>
            <c:showLegendKey val="0"/>
            <c:showVal val="0"/>
            <c:showCatName val="1"/>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xVal>
            <c:numRef>
              <c:f>Sheet1!$I$100:$I$113</c:f>
              <c:numCache>
                <c:formatCode>h:mm:ss\ AM/PM</c:formatCode>
                <c:ptCount val="14"/>
                <c:pt idx="0">
                  <c:v>0.33334490740740735</c:v>
                </c:pt>
                <c:pt idx="1">
                  <c:v>0.3634722222222222</c:v>
                </c:pt>
                <c:pt idx="2">
                  <c:v>0.36555555555555558</c:v>
                </c:pt>
                <c:pt idx="3">
                  <c:v>0.37737268518518513</c:v>
                </c:pt>
                <c:pt idx="4">
                  <c:v>0.38810185185185181</c:v>
                </c:pt>
                <c:pt idx="5">
                  <c:v>0.39224537037037038</c:v>
                </c:pt>
                <c:pt idx="6">
                  <c:v>0.4020023148148148</c:v>
                </c:pt>
                <c:pt idx="7">
                  <c:v>0.40993055555555552</c:v>
                </c:pt>
                <c:pt idx="8">
                  <c:v>0.41444444444444445</c:v>
                </c:pt>
                <c:pt idx="9">
                  <c:v>0.42383101851851851</c:v>
                </c:pt>
                <c:pt idx="10">
                  <c:v>0.43150462962962965</c:v>
                </c:pt>
                <c:pt idx="11">
                  <c:v>0.43724537037037042</c:v>
                </c:pt>
                <c:pt idx="12">
                  <c:v>0.44540509259259259</c:v>
                </c:pt>
                <c:pt idx="13">
                  <c:v>0.45151620370370371</c:v>
                </c:pt>
              </c:numCache>
            </c:numRef>
          </c:xVal>
          <c:yVal>
            <c:numRef>
              <c:f>Sheet1!$K$100:$K$113</c:f>
              <c:numCache>
                <c:formatCode>General</c:formatCode>
                <c:ptCount val="14"/>
                <c:pt idx="0">
                  <c:v>0</c:v>
                </c:pt>
                <c:pt idx="1">
                  <c:v>1</c:v>
                </c:pt>
                <c:pt idx="2">
                  <c:v>0</c:v>
                </c:pt>
                <c:pt idx="3">
                  <c:v>0</c:v>
                </c:pt>
                <c:pt idx="4">
                  <c:v>1</c:v>
                </c:pt>
                <c:pt idx="5">
                  <c:v>0</c:v>
                </c:pt>
                <c:pt idx="6">
                  <c:v>0</c:v>
                </c:pt>
                <c:pt idx="7">
                  <c:v>1</c:v>
                </c:pt>
                <c:pt idx="8">
                  <c:v>0</c:v>
                </c:pt>
                <c:pt idx="9">
                  <c:v>0</c:v>
                </c:pt>
                <c:pt idx="10">
                  <c:v>1</c:v>
                </c:pt>
                <c:pt idx="11">
                  <c:v>0</c:v>
                </c:pt>
                <c:pt idx="12">
                  <c:v>0</c:v>
                </c:pt>
                <c:pt idx="13">
                  <c:v>0</c:v>
                </c:pt>
              </c:numCache>
            </c:numRef>
          </c:yVal>
          <c:smooth val="0"/>
        </c:ser>
        <c:dLbls>
          <c:showLegendKey val="0"/>
          <c:showVal val="0"/>
          <c:showCatName val="0"/>
          <c:showSerName val="0"/>
          <c:showPercent val="0"/>
          <c:showBubbleSize val="0"/>
        </c:dLbls>
        <c:axId val="324738464"/>
        <c:axId val="324739248"/>
      </c:scatterChart>
      <c:valAx>
        <c:axId val="324738464"/>
        <c:scaling>
          <c:orientation val="minMax"/>
          <c:max val="0.46"/>
          <c:min val="0.32000000000000006"/>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2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Real Time</a:t>
                </a:r>
              </a:p>
            </c:rich>
          </c:tx>
          <c:layout/>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CN"/>
            </a:p>
          </c:txPr>
        </c:title>
        <c:numFmt formatCode="h:mm:ss\ AM/PM"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CN"/>
          </a:p>
        </c:txPr>
        <c:crossAx val="324739248"/>
        <c:crosses val="autoZero"/>
        <c:crossBetween val="midCat"/>
        <c:majorUnit val="4.0000000000000008E-2"/>
      </c:valAx>
      <c:valAx>
        <c:axId val="324739248"/>
        <c:scaling>
          <c:orientation val="minMax"/>
          <c:max val="1"/>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6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ltLang="zh-CN" sz="1600" b="0" i="0" u="none" strike="noStrike" kern="1200" baseline="0">
                    <a:solidFill>
                      <a:sysClr val="windowText" lastClr="000000">
                        <a:lumMod val="65000"/>
                        <a:lumOff val="35000"/>
                      </a:sysClr>
                    </a:solidFill>
                    <a:latin typeface="Times New Roman" panose="02020603050405020304" pitchFamily="18" charset="0"/>
                    <a:ea typeface="+mn-ea"/>
                    <a:cs typeface="Times New Roman" panose="02020603050405020304" pitchFamily="18" charset="0"/>
                  </a:rPr>
                  <a:t>Irrigation Mode</a:t>
                </a:r>
                <a:endParaRPr lang="zh-CN" sz="1600"/>
              </a:p>
            </c:rich>
          </c:tx>
          <c:layout/>
          <c:overlay val="0"/>
          <c:spPr>
            <a:noFill/>
            <a:ln>
              <a:noFill/>
            </a:ln>
            <a:effectLst/>
          </c:spPr>
          <c:txPr>
            <a:bodyPr rot="-5400000" spcFirstLastPara="1" vertOverflow="ellipsis" vert="horz" wrap="square" anchor="ctr" anchorCtr="1"/>
            <a:lstStyle/>
            <a:p>
              <a:pPr>
                <a:defRPr sz="16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CN"/>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CN"/>
          </a:p>
        </c:txPr>
        <c:crossAx val="324738464"/>
        <c:crosses val="autoZero"/>
        <c:crossBetween val="midCat"/>
        <c:majorUnit val="1"/>
      </c:valAx>
      <c:spPr>
        <a:noFill/>
        <a:ln>
          <a:noFill/>
        </a:ln>
        <a:effectLst/>
      </c:spPr>
    </c:plotArea>
    <c:plotVisOnly val="1"/>
    <c:dispBlanksAs val="gap"/>
    <c:showDLblsOverMax val="0"/>
  </c:chart>
  <c:spPr>
    <a:noFill/>
    <a:ln>
      <a:noFill/>
    </a:ln>
    <a:effectLst/>
  </c:spPr>
  <c:txPr>
    <a:bodyPr/>
    <a:lstStyle/>
    <a:p>
      <a:pPr>
        <a:defRPr sz="1200">
          <a:latin typeface="Times New Roman" panose="02020603050405020304" pitchFamily="18" charset="0"/>
          <a:cs typeface="Times New Roman" panose="02020603050405020304" pitchFamily="18" charset="0"/>
        </a:defRPr>
      </a:pPr>
      <a:endParaRPr lang="zh-CN"/>
    </a:p>
  </c:txPr>
  <c:externalData r:id="rId3">
    <c:autoUpdate val="0"/>
  </c:externalData>
  <c:userShapes r:id="rId4"/>
</c:chartSpace>
</file>

<file path=ppt/charts/chart1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Sheet1!$L$99</c:f>
              <c:strCache>
                <c:ptCount val="1"/>
                <c:pt idx="0">
                  <c:v>Sensor 9 Effective Irrigation Time</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dLbls>
            <c:dLbl>
              <c:idx val="0"/>
              <c:layout>
                <c:manualLayout>
                  <c:x val="-7.5141768971360615E-2"/>
                  <c:y val="-9.7360703812316721E-2"/>
                </c:manualLayout>
              </c:layout>
              <c:dLblPos val="r"/>
              <c:showLegendKey val="0"/>
              <c:showVal val="1"/>
              <c:showCatName val="0"/>
              <c:showSerName val="0"/>
              <c:showPercent val="0"/>
              <c:showBubbleSize val="0"/>
              <c:extLst>
                <c:ext xmlns:c15="http://schemas.microsoft.com/office/drawing/2012/chart" uri="{CE6537A1-D6FC-4f65-9D91-7224C49458BB}">
                  <c15:layout/>
                </c:ext>
              </c:extLst>
            </c:dLbl>
            <c:dLbl>
              <c:idx val="1"/>
              <c:delete val="1"/>
              <c:extLst>
                <c:ext xmlns:c15="http://schemas.microsoft.com/office/drawing/2012/chart" uri="{CE6537A1-D6FC-4f65-9D91-7224C49458BB}"/>
              </c:extLst>
            </c:dLbl>
            <c:dLbl>
              <c:idx val="2"/>
              <c:delete val="1"/>
              <c:extLst>
                <c:ext xmlns:c15="http://schemas.microsoft.com/office/drawing/2012/chart" uri="{CE6537A1-D6FC-4f65-9D91-7224C49458BB}"/>
              </c:extLst>
            </c:dLbl>
            <c:dLbl>
              <c:idx val="3"/>
              <c:layout>
                <c:manualLayout>
                  <c:x val="-8.5148366870807873E-2"/>
                  <c:y val="-5.9143213350068606E-2"/>
                </c:manualLayout>
              </c:layout>
              <c:dLblPos val="r"/>
              <c:showLegendKey val="0"/>
              <c:showVal val="1"/>
              <c:showCatName val="0"/>
              <c:showSerName val="0"/>
              <c:showPercent val="0"/>
              <c:showBubbleSize val="0"/>
              <c:extLst>
                <c:ext xmlns:c15="http://schemas.microsoft.com/office/drawing/2012/chart" uri="{CE6537A1-D6FC-4f65-9D91-7224C49458BB}">
                  <c15:layout/>
                </c:ext>
              </c:extLst>
            </c:dLbl>
            <c:dLbl>
              <c:idx val="4"/>
              <c:delete val="1"/>
              <c:extLst>
                <c:ext xmlns:c15="http://schemas.microsoft.com/office/drawing/2012/chart" uri="{CE6537A1-D6FC-4f65-9D91-7224C49458BB}"/>
              </c:extLst>
            </c:dLbl>
            <c:dLbl>
              <c:idx val="5"/>
              <c:delete val="1"/>
              <c:extLst>
                <c:ext xmlns:c15="http://schemas.microsoft.com/office/drawing/2012/chart" uri="{CE6537A1-D6FC-4f65-9D91-7224C49458BB}"/>
              </c:extLst>
            </c:dLbl>
            <c:dLbl>
              <c:idx val="6"/>
              <c:layout>
                <c:manualLayout>
                  <c:x val="-9.8520098182171667E-2"/>
                  <c:y val="-6.5279123248898591E-2"/>
                </c:manualLayout>
              </c:layout>
              <c:dLblPos val="r"/>
              <c:showLegendKey val="0"/>
              <c:showVal val="1"/>
              <c:showCatName val="0"/>
              <c:showSerName val="0"/>
              <c:showPercent val="0"/>
              <c:showBubbleSize val="0"/>
              <c:extLst>
                <c:ext xmlns:c15="http://schemas.microsoft.com/office/drawing/2012/chart" uri="{CE6537A1-D6FC-4f65-9D91-7224C49458BB}">
                  <c15:layout/>
                </c:ext>
              </c:extLst>
            </c:dLbl>
            <c:dLbl>
              <c:idx val="7"/>
              <c:delete val="1"/>
              <c:extLst>
                <c:ext xmlns:c15="http://schemas.microsoft.com/office/drawing/2012/chart" uri="{CE6537A1-D6FC-4f65-9D91-7224C49458BB}"/>
              </c:extLst>
            </c:dLbl>
            <c:dLbl>
              <c:idx val="8"/>
              <c:layout>
                <c:manualLayout>
                  <c:x val="-2.1350369398269772E-2"/>
                  <c:y val="-7.9701965277017298E-2"/>
                </c:manualLayout>
              </c:layout>
              <c:dLblPos val="r"/>
              <c:showLegendKey val="0"/>
              <c:showVal val="1"/>
              <c:showCatName val="0"/>
              <c:showSerName val="0"/>
              <c:showPercent val="0"/>
              <c:showBubbleSize val="0"/>
              <c:extLst>
                <c:ext xmlns:c15="http://schemas.microsoft.com/office/drawing/2012/chart" uri="{CE6537A1-D6FC-4f65-9D91-7224C49458BB}">
                  <c15:layout/>
                </c:ext>
              </c:extLst>
            </c:dLbl>
            <c:dLbl>
              <c:idx val="9"/>
              <c:delete val="1"/>
              <c:extLst>
                <c:ext xmlns:c15="http://schemas.microsoft.com/office/drawing/2012/chart" uri="{CE6537A1-D6FC-4f65-9D91-7224C49458BB}"/>
              </c:extLst>
            </c:dLbl>
            <c:dLbl>
              <c:idx val="10"/>
              <c:delete val="1"/>
              <c:extLst>
                <c:ext xmlns:c15="http://schemas.microsoft.com/office/drawing/2012/chart" uri="{CE6537A1-D6FC-4f65-9D91-7224C49458BB}"/>
              </c:extLst>
            </c:dLbl>
            <c:dLbl>
              <c:idx val="11"/>
              <c:layout>
                <c:manualLayout>
                  <c:x val="-4.2954700106931192E-2"/>
                  <c:y val="7.508950307890587E-2"/>
                </c:manualLayout>
              </c:layout>
              <c:dLblPos val="r"/>
              <c:showLegendKey val="0"/>
              <c:showVal val="1"/>
              <c:showCatName val="0"/>
              <c:showSerName val="0"/>
              <c:showPercent val="0"/>
              <c:showBubbleSize val="0"/>
              <c:extLst>
                <c:ext xmlns:c15="http://schemas.microsoft.com/office/drawing/2012/chart" uri="{CE6537A1-D6FC-4f65-9D91-7224C49458BB}">
                  <c15:layout/>
                </c:ext>
              </c:extLst>
            </c:dLbl>
            <c:dLbl>
              <c:idx val="12"/>
              <c:delete val="1"/>
              <c:extLs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chemeClr val="tx1">
                        <a:lumMod val="75000"/>
                        <a:lumOff val="25000"/>
                      </a:schemeClr>
                    </a:solidFill>
                    <a:latin typeface="Times New Roman" panose="02020603050405020304" pitchFamily="18" charset="0"/>
                    <a:ea typeface="+mn-ea"/>
                    <a:cs typeface="Times New Roman" panose="02020603050405020304" pitchFamily="18" charset="0"/>
                  </a:defRPr>
                </a:pPr>
                <a:endParaRPr lang="zh-CN"/>
              </a:p>
            </c:txPr>
            <c:dLblPos val="t"/>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xVal>
            <c:numRef>
              <c:f>Sheet1!$I$100:$I$113</c:f>
              <c:numCache>
                <c:formatCode>h:mm:ss\ AM/PM</c:formatCode>
                <c:ptCount val="14"/>
                <c:pt idx="0">
                  <c:v>0.33334490740740735</c:v>
                </c:pt>
                <c:pt idx="1">
                  <c:v>0.3634722222222222</c:v>
                </c:pt>
                <c:pt idx="2">
                  <c:v>0.36555555555555558</c:v>
                </c:pt>
                <c:pt idx="3">
                  <c:v>0.37737268518518513</c:v>
                </c:pt>
                <c:pt idx="4">
                  <c:v>0.38810185185185181</c:v>
                </c:pt>
                <c:pt idx="5">
                  <c:v>0.39224537037037038</c:v>
                </c:pt>
                <c:pt idx="6">
                  <c:v>0.4020023148148148</c:v>
                </c:pt>
                <c:pt idx="7">
                  <c:v>0.40993055555555552</c:v>
                </c:pt>
                <c:pt idx="8">
                  <c:v>0.41444444444444445</c:v>
                </c:pt>
                <c:pt idx="9">
                  <c:v>0.42383101851851851</c:v>
                </c:pt>
                <c:pt idx="10">
                  <c:v>0.43150462962962965</c:v>
                </c:pt>
                <c:pt idx="11">
                  <c:v>0.43724537037037042</c:v>
                </c:pt>
                <c:pt idx="12">
                  <c:v>0.44540509259259259</c:v>
                </c:pt>
                <c:pt idx="13">
                  <c:v>0.45151620370370371</c:v>
                </c:pt>
              </c:numCache>
            </c:numRef>
          </c:xVal>
          <c:yVal>
            <c:numRef>
              <c:f>Sheet1!$L$100:$L$113</c:f>
              <c:numCache>
                <c:formatCode>h:mm:ss</c:formatCode>
                <c:ptCount val="14"/>
                <c:pt idx="0">
                  <c:v>0</c:v>
                </c:pt>
                <c:pt idx="1">
                  <c:v>3.0127314814814843E-2</c:v>
                </c:pt>
                <c:pt idx="2">
                  <c:v>3.0127314814814843E-2</c:v>
                </c:pt>
                <c:pt idx="3">
                  <c:v>3.0127314814814843E-2</c:v>
                </c:pt>
                <c:pt idx="4">
                  <c:v>4.0856481481481521E-2</c:v>
                </c:pt>
                <c:pt idx="5">
                  <c:v>4.0856481481481521E-2</c:v>
                </c:pt>
                <c:pt idx="6">
                  <c:v>4.0856481481481521E-2</c:v>
                </c:pt>
                <c:pt idx="7">
                  <c:v>4.8784722222222243E-2</c:v>
                </c:pt>
                <c:pt idx="8">
                  <c:v>4.8784722222222243E-2</c:v>
                </c:pt>
                <c:pt idx="9">
                  <c:v>4.8784722222222243E-2</c:v>
                </c:pt>
                <c:pt idx="10">
                  <c:v>5.6458333333333388E-2</c:v>
                </c:pt>
                <c:pt idx="11">
                  <c:v>5.6458333333333388E-2</c:v>
                </c:pt>
                <c:pt idx="12">
                  <c:v>5.6458333333333388E-2</c:v>
                </c:pt>
                <c:pt idx="13">
                  <c:v>6.2569444444444511E-2</c:v>
                </c:pt>
              </c:numCache>
            </c:numRef>
          </c:yVal>
          <c:smooth val="0"/>
        </c:ser>
        <c:dLbls>
          <c:dLblPos val="t"/>
          <c:showLegendKey val="0"/>
          <c:showVal val="1"/>
          <c:showCatName val="0"/>
          <c:showSerName val="0"/>
          <c:showPercent val="0"/>
          <c:showBubbleSize val="0"/>
        </c:dLbls>
        <c:axId val="324738856"/>
        <c:axId val="324741992"/>
      </c:scatterChart>
      <c:valAx>
        <c:axId val="324738856"/>
        <c:scaling>
          <c:orientation val="minMax"/>
          <c:max val="0.46"/>
          <c:min val="0.32000000000000006"/>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6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sz="1600"/>
                  <a:t>Real Time</a:t>
                </a:r>
              </a:p>
            </c:rich>
          </c:tx>
          <c:layout/>
          <c:overlay val="0"/>
          <c:spPr>
            <a:noFill/>
            <a:ln>
              <a:noFill/>
            </a:ln>
            <a:effectLst/>
          </c:spPr>
          <c:txPr>
            <a:bodyPr rot="0" spcFirstLastPara="1" vertOverflow="ellipsis" vert="horz" wrap="square" anchor="ctr" anchorCtr="1"/>
            <a:lstStyle/>
            <a:p>
              <a:pPr>
                <a:defRPr sz="16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CN"/>
            </a:p>
          </c:txPr>
        </c:title>
        <c:numFmt formatCode="h:mm:ss\ AM/PM"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CN"/>
          </a:p>
        </c:txPr>
        <c:crossAx val="324741992"/>
        <c:crosses val="autoZero"/>
        <c:crossBetween val="midCat"/>
        <c:majorUnit val="4.0000000000000008E-2"/>
      </c:valAx>
      <c:valAx>
        <c:axId val="324741992"/>
        <c:scaling>
          <c:orientation val="minMax"/>
        </c:scaling>
        <c:delete val="0"/>
        <c:axPos val="l"/>
        <c:title>
          <c:tx>
            <c:rich>
              <a:bodyPr rot="-5400000" spcFirstLastPara="1" vertOverflow="ellipsis" vert="horz" wrap="square" anchor="ctr" anchorCtr="1"/>
              <a:lstStyle/>
              <a:p>
                <a:pPr algn="ctr" rtl="0">
                  <a:defRPr sz="16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sz="1600"/>
                  <a:t>Effective Irrigation Time (</a:t>
                </a:r>
                <a:r>
                  <a:rPr lang="en-US" sz="1600" b="0" i="0" u="none" strike="noStrike" kern="1200" baseline="0">
                    <a:solidFill>
                      <a:sysClr val="windowText" lastClr="000000">
                        <a:lumMod val="65000"/>
                        <a:lumOff val="35000"/>
                      </a:sysClr>
                    </a:solidFill>
                    <a:latin typeface="Times New Roman" panose="02020603050405020304" pitchFamily="18" charset="0"/>
                    <a:ea typeface="+mn-ea"/>
                    <a:cs typeface="Times New Roman" panose="02020603050405020304" pitchFamily="18" charset="0"/>
                  </a:rPr>
                  <a:t>hr:min:sec</a:t>
                </a:r>
                <a:r>
                  <a:rPr lang="en-US" sz="1600"/>
                  <a:t>) </a:t>
                </a:r>
                <a:endParaRPr lang="zh-CN" sz="1600"/>
              </a:p>
            </c:rich>
          </c:tx>
          <c:layout/>
          <c:overlay val="0"/>
          <c:spPr>
            <a:noFill/>
            <a:ln>
              <a:noFill/>
            </a:ln>
            <a:effectLst/>
          </c:spPr>
          <c:txPr>
            <a:bodyPr rot="-5400000" spcFirstLastPara="1" vertOverflow="ellipsis" vert="horz" wrap="square" anchor="ctr" anchorCtr="1"/>
            <a:lstStyle/>
            <a:p>
              <a:pPr algn="ctr" rtl="0">
                <a:defRPr sz="16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CN"/>
            </a:p>
          </c:txPr>
        </c:title>
        <c:numFmt formatCode="h:mm:ss"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CN"/>
          </a:p>
        </c:txPr>
        <c:crossAx val="324738856"/>
        <c:crosses val="autoZero"/>
        <c:crossBetween val="midCat"/>
      </c:valAx>
      <c:spPr>
        <a:noFill/>
        <a:ln>
          <a:noFill/>
        </a:ln>
        <a:effectLst/>
      </c:spPr>
    </c:plotArea>
    <c:plotVisOnly val="1"/>
    <c:dispBlanksAs val="gap"/>
    <c:showDLblsOverMax val="0"/>
  </c:chart>
  <c:spPr>
    <a:noFill/>
    <a:ln>
      <a:noFill/>
    </a:ln>
    <a:effectLst/>
  </c:spPr>
  <c:txPr>
    <a:bodyPr/>
    <a:lstStyle/>
    <a:p>
      <a:pPr>
        <a:defRPr sz="1200">
          <a:latin typeface="Times New Roman" panose="02020603050405020304" pitchFamily="18" charset="0"/>
          <a:cs typeface="Times New Roman" panose="02020603050405020304" pitchFamily="18" charset="0"/>
        </a:defRPr>
      </a:pPr>
      <a:endParaRPr lang="zh-CN"/>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Sheet1!$J$1</c:f>
              <c:strCache>
                <c:ptCount val="1"/>
                <c:pt idx="0">
                  <c:v>Plot 2</c:v>
                </c:pt>
              </c:strCache>
            </c:strRef>
          </c:tx>
          <c:spPr>
            <a:ln w="19050" cap="rnd">
              <a:solidFill>
                <a:schemeClr val="accent1"/>
              </a:solidFill>
              <a:round/>
            </a:ln>
            <a:effectLst/>
          </c:spPr>
          <c:marker>
            <c:symbol val="none"/>
          </c:marker>
          <c:dLbls>
            <c:dLbl>
              <c:idx val="0"/>
              <c:layout>
                <c:manualLayout>
                  <c:x val="5.2092411692042304E-3"/>
                  <c:y val="-5.4951134058639127E-2"/>
                </c:manualLayout>
              </c:layout>
              <c:dLblPos val="r"/>
              <c:showLegendKey val="0"/>
              <c:showVal val="1"/>
              <c:showCatName val="0"/>
              <c:showSerName val="0"/>
              <c:showPercent val="0"/>
              <c:showBubbleSize val="0"/>
              <c:extLst>
                <c:ext xmlns:c15="http://schemas.microsoft.com/office/drawing/2012/chart" uri="{CE6537A1-D6FC-4f65-9D91-7224C49458BB}">
                  <c15:layout/>
                </c:ext>
              </c:extLst>
            </c:dLbl>
            <c:dLbl>
              <c:idx val="1"/>
              <c:delete val="1"/>
              <c:extLst>
                <c:ext xmlns:c15="http://schemas.microsoft.com/office/drawing/2012/chart" uri="{CE6537A1-D6FC-4f65-9D91-7224C49458BB}"/>
              </c:extLst>
            </c:dLbl>
            <c:dLbl>
              <c:idx val="2"/>
              <c:delete val="1"/>
              <c:extLst>
                <c:ext xmlns:c15="http://schemas.microsoft.com/office/drawing/2012/chart" uri="{CE6537A1-D6FC-4f65-9D91-7224C49458BB}"/>
              </c:extLst>
            </c:dLbl>
            <c:dLbl>
              <c:idx val="3"/>
              <c:layout>
                <c:manualLayout>
                  <c:x val="-6.3788405729124864E-2"/>
                  <c:y val="-6.2841633768600066E-2"/>
                </c:manualLayout>
              </c:layout>
              <c:dLblPos val="r"/>
              <c:showLegendKey val="0"/>
              <c:showVal val="1"/>
              <c:showCatName val="0"/>
              <c:showSerName val="0"/>
              <c:showPercent val="0"/>
              <c:showBubbleSize val="0"/>
              <c:extLst>
                <c:ext xmlns:c15="http://schemas.microsoft.com/office/drawing/2012/chart" uri="{CE6537A1-D6FC-4f65-9D91-7224C49458BB}">
                  <c15:layout/>
                </c:ext>
              </c:extLst>
            </c:dLbl>
            <c:dLbl>
              <c:idx val="4"/>
              <c:delete val="1"/>
              <c:extLst>
                <c:ext xmlns:c15="http://schemas.microsoft.com/office/drawing/2012/chart" uri="{CE6537A1-D6FC-4f65-9D91-7224C49458BB}"/>
              </c:extLst>
            </c:dLbl>
            <c:dLbl>
              <c:idx val="5"/>
              <c:layout>
                <c:manualLayout>
                  <c:x val="1.5864928534184957E-2"/>
                  <c:y val="7.8704828423929556E-3"/>
                </c:manualLayout>
              </c:layout>
              <c:dLblPos val="r"/>
              <c:showLegendKey val="0"/>
              <c:showVal val="1"/>
              <c:showCatName val="0"/>
              <c:showSerName val="0"/>
              <c:showPercent val="0"/>
              <c:showBubbleSize val="0"/>
              <c:extLst>
                <c:ext xmlns:c15="http://schemas.microsoft.com/office/drawing/2012/chart" uri="{CE6537A1-D6FC-4f65-9D91-7224C49458BB}">
                  <c15:layout/>
                </c:ext>
              </c:extLst>
            </c:dLbl>
            <c:dLbl>
              <c:idx val="6"/>
              <c:delete val="1"/>
              <c:extLst>
                <c:ext xmlns:c15="http://schemas.microsoft.com/office/drawing/2012/chart" uri="{CE6537A1-D6FC-4f65-9D91-7224C49458BB}"/>
              </c:extLst>
            </c:dLbl>
            <c:dLbl>
              <c:idx val="7"/>
              <c:delete val="1"/>
              <c:extLst>
                <c:ext xmlns:c15="http://schemas.microsoft.com/office/drawing/2012/chart" uri="{CE6537A1-D6FC-4f65-9D91-7224C49458BB}"/>
              </c:extLst>
            </c:dLbl>
            <c:dLbl>
              <c:idx val="8"/>
              <c:layout>
                <c:manualLayout>
                  <c:x val="-0.110292615715541"/>
                  <c:y val="-5.5293425447919833E-2"/>
                </c:manualLayout>
              </c:layout>
              <c:dLblPos val="r"/>
              <c:showLegendKey val="0"/>
              <c:showVal val="1"/>
              <c:showCatName val="0"/>
              <c:showSerName val="0"/>
              <c:showPercent val="0"/>
              <c:showBubbleSize val="0"/>
              <c:extLst>
                <c:ext xmlns:c15="http://schemas.microsoft.com/office/drawing/2012/chart" uri="{CE6537A1-D6FC-4f65-9D91-7224C49458BB}">
                  <c15:layout/>
                </c:ext>
              </c:extLst>
            </c:dLbl>
            <c:dLbl>
              <c:idx val="9"/>
              <c:delete val="1"/>
              <c:extLst>
                <c:ext xmlns:c15="http://schemas.microsoft.com/office/drawing/2012/chart" uri="{CE6537A1-D6FC-4f65-9D91-7224C49458BB}"/>
              </c:extLst>
            </c:dLbl>
            <c:dLbl>
              <c:idx val="10"/>
              <c:delete val="1"/>
              <c:extLst>
                <c:ext xmlns:c15="http://schemas.microsoft.com/office/drawing/2012/chart" uri="{CE6537A1-D6FC-4f65-9D91-7224C49458BB}"/>
              </c:extLst>
            </c:dLbl>
            <c:dLbl>
              <c:idx val="11"/>
              <c:delete val="1"/>
              <c:extLst>
                <c:ext xmlns:c15="http://schemas.microsoft.com/office/drawing/2012/chart" uri="{CE6537A1-D6FC-4f65-9D91-7224C49458BB}"/>
              </c:extLst>
            </c:dLbl>
            <c:dLbl>
              <c:idx val="12"/>
              <c:layout>
                <c:manualLayout>
                  <c:x val="-0.11810016502626683"/>
                  <c:y val="-5.1894928636501712E-2"/>
                </c:manualLayout>
              </c:layout>
              <c:dLblPos val="r"/>
              <c:showLegendKey val="0"/>
              <c:showVal val="1"/>
              <c:showCatName val="0"/>
              <c:showSerName val="0"/>
              <c:showPercent val="0"/>
              <c:showBubbleSize val="0"/>
              <c:extLst>
                <c:ext xmlns:c15="http://schemas.microsoft.com/office/drawing/2012/chart" uri="{CE6537A1-D6FC-4f65-9D91-7224C49458BB}">
                  <c15:layout/>
                </c:ext>
              </c:extLst>
            </c:dLbl>
            <c:dLbl>
              <c:idx val="13"/>
              <c:delete val="1"/>
              <c:extLst>
                <c:ext xmlns:c15="http://schemas.microsoft.com/office/drawing/2012/chart" uri="{CE6537A1-D6FC-4f65-9D91-7224C49458BB}"/>
              </c:extLst>
            </c:dLbl>
            <c:dLbl>
              <c:idx val="14"/>
              <c:delete val="1"/>
              <c:extLst>
                <c:ext xmlns:c15="http://schemas.microsoft.com/office/drawing/2012/chart" uri="{CE6537A1-D6FC-4f65-9D91-7224C49458BB}"/>
              </c:extLst>
            </c:dLbl>
            <c:dLbl>
              <c:idx val="15"/>
              <c:layout>
                <c:manualLayout>
                  <c:x val="-0.11779497245231256"/>
                  <c:y val="-6.6646726323141017E-2"/>
                </c:manualLayout>
              </c:layout>
              <c:dLblPos val="r"/>
              <c:showLegendKey val="0"/>
              <c:showVal val="1"/>
              <c:showCatName val="0"/>
              <c:showSerName val="0"/>
              <c:showPercent val="0"/>
              <c:showBubbleSize val="0"/>
              <c:extLst>
                <c:ext xmlns:c15="http://schemas.microsoft.com/office/drawing/2012/chart" uri="{CE6537A1-D6FC-4f65-9D91-7224C49458BB}">
                  <c15:layout/>
                </c:ext>
              </c:extLst>
            </c:dLbl>
            <c:dLbl>
              <c:idx val="16"/>
              <c:delete val="1"/>
              <c:extLst>
                <c:ext xmlns:c15="http://schemas.microsoft.com/office/drawing/2012/chart" uri="{CE6537A1-D6FC-4f65-9D91-7224C49458BB}"/>
              </c:extLst>
            </c:dLbl>
            <c:dLbl>
              <c:idx val="17"/>
              <c:delete val="1"/>
              <c:extLst>
                <c:ext xmlns:c15="http://schemas.microsoft.com/office/drawing/2012/chart" uri="{CE6537A1-D6FC-4f65-9D91-7224C49458BB}"/>
              </c:extLst>
            </c:dLbl>
            <c:dLbl>
              <c:idx val="18"/>
              <c:layout>
                <c:manualLayout>
                  <c:x val="-3.8101634672951822E-2"/>
                  <c:y val="4.8312742024709573E-2"/>
                </c:manualLayout>
              </c:layout>
              <c:dLblPos val="r"/>
              <c:showLegendKey val="0"/>
              <c:showVal val="1"/>
              <c:showCatName val="0"/>
              <c:showSerName val="0"/>
              <c:showPercent val="0"/>
              <c:showBubbleSize val="0"/>
              <c:extLst>
                <c:ext xmlns:c15="http://schemas.microsoft.com/office/drawing/2012/chart" uri="{CE6537A1-D6FC-4f65-9D91-7224C49458BB}">
                  <c15:layout/>
                </c:ext>
              </c:extLst>
            </c:dLbl>
            <c:dLbl>
              <c:idx val="19"/>
              <c:delete val="1"/>
              <c:extLst>
                <c:ext xmlns:c15="http://schemas.microsoft.com/office/drawing/2012/chart" uri="{CE6537A1-D6FC-4f65-9D91-7224C49458BB}"/>
              </c:extLst>
            </c:dLbl>
            <c:dLbl>
              <c:idx val="20"/>
              <c:layout>
                <c:manualLayout>
                  <c:x val="-0.10066178866717695"/>
                  <c:y val="-4.757514290982854E-2"/>
                </c:manualLayout>
              </c:layout>
              <c:dLblPos val="r"/>
              <c:showLegendKey val="0"/>
              <c:showVal val="1"/>
              <c:showCatName val="0"/>
              <c:showSerName val="0"/>
              <c:showPercent val="0"/>
              <c:showBubbleSize val="0"/>
              <c:extLst>
                <c:ext xmlns:c15="http://schemas.microsoft.com/office/drawing/2012/chart" uri="{CE6537A1-D6FC-4f65-9D91-7224C49458BB}">
                  <c15:layout/>
                </c:ext>
              </c:extLst>
            </c:dLbl>
            <c:dLbl>
              <c:idx val="21"/>
              <c:delete val="1"/>
              <c:extLst>
                <c:ext xmlns:c15="http://schemas.microsoft.com/office/drawing/2012/chart" uri="{CE6537A1-D6FC-4f65-9D91-7224C49458BB}"/>
              </c:extLst>
            </c:dLbl>
            <c:dLbl>
              <c:idx val="22"/>
              <c:delete val="1"/>
              <c:extLst>
                <c:ext xmlns:c15="http://schemas.microsoft.com/office/drawing/2012/chart" uri="{CE6537A1-D6FC-4f65-9D91-7224C49458BB}"/>
              </c:extLst>
            </c:dLbl>
            <c:dLbl>
              <c:idx val="23"/>
              <c:layout>
                <c:manualLayout>
                  <c:x val="-0.13434802543329821"/>
                  <c:y val="-8.4455098653881622E-2"/>
                </c:manualLayout>
              </c:layout>
              <c:dLblPos val="r"/>
              <c:showLegendKey val="0"/>
              <c:showVal val="1"/>
              <c:showCatName val="0"/>
              <c:showSerName val="0"/>
              <c:showPercent val="0"/>
              <c:showBubbleSize val="0"/>
              <c:extLst>
                <c:ext xmlns:c15="http://schemas.microsoft.com/office/drawing/2012/chart" uri="{CE6537A1-D6FC-4f65-9D91-7224C49458BB}">
                  <c15:layout/>
                </c:ext>
              </c:extLst>
            </c:dLbl>
            <c:dLbl>
              <c:idx val="24"/>
              <c:delete val="1"/>
              <c:extLst>
                <c:ext xmlns:c15="http://schemas.microsoft.com/office/drawing/2012/chart" uri="{CE6537A1-D6FC-4f65-9D91-7224C49458BB}"/>
              </c:extLst>
            </c:dLbl>
            <c:dLbl>
              <c:idx val="25"/>
              <c:delete val="1"/>
              <c:extLst>
                <c:ext xmlns:c15="http://schemas.microsoft.com/office/drawing/2012/chart" uri="{CE6537A1-D6FC-4f65-9D91-7224C49458BB}"/>
              </c:extLst>
            </c:dLbl>
            <c:dLbl>
              <c:idx val="26"/>
              <c:layout>
                <c:manualLayout>
                  <c:x val="-5.933286852136746E-2"/>
                  <c:y val="5.6518386981085231E-2"/>
                </c:manualLayout>
              </c:layout>
              <c:dLblPos val="r"/>
              <c:showLegendKey val="0"/>
              <c:showVal val="1"/>
              <c:showCatName val="0"/>
              <c:showSerName val="0"/>
              <c:showPercent val="0"/>
              <c:showBubbleSize val="0"/>
              <c:extLst>
                <c:ext xmlns:c15="http://schemas.microsoft.com/office/drawing/2012/chart" uri="{CE6537A1-D6FC-4f65-9D91-7224C49458BB}">
                  <c15:layout/>
                </c:ext>
              </c:extLst>
            </c:dLbl>
            <c:dLbl>
              <c:idx val="27"/>
              <c:delete val="1"/>
              <c:extLst>
                <c:ext xmlns:c15="http://schemas.microsoft.com/office/drawing/2012/chart" uri="{CE6537A1-D6FC-4f65-9D91-7224C49458BB}"/>
              </c:extLst>
            </c:dLbl>
            <c:dLbl>
              <c:idx val="28"/>
              <c:layout>
                <c:manualLayout>
                  <c:x val="-8.8630989822133632E-2"/>
                  <c:y val="-5.1263138484233833E-2"/>
                </c:manualLayout>
              </c:layout>
              <c:dLblPos val="r"/>
              <c:showLegendKey val="0"/>
              <c:showVal val="1"/>
              <c:showCatName val="0"/>
              <c:showSerName val="0"/>
              <c:showPercent val="0"/>
              <c:showBubbleSize val="0"/>
              <c:extLst>
                <c:ext xmlns:c15="http://schemas.microsoft.com/office/drawing/2012/chart" uri="{CE6537A1-D6FC-4f65-9D91-7224C49458BB}">
                  <c15:layout/>
                </c:ext>
              </c:extLst>
            </c:dLbl>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lumMod val="75000"/>
                        <a:lumOff val="25000"/>
                      </a:schemeClr>
                    </a:solidFill>
                    <a:latin typeface="Times New Roman" panose="02020603050405020304" pitchFamily="18" charset="0"/>
                    <a:ea typeface="+mn-ea"/>
                    <a:cs typeface="Times New Roman" panose="02020603050405020304" pitchFamily="18" charset="0"/>
                  </a:defRPr>
                </a:pPr>
                <a:endParaRPr lang="zh-CN"/>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xVal>
            <c:numRef>
              <c:f>Sheet1!$M$2:$M$30</c:f>
              <c:numCache>
                <c:formatCode>h:mm:ss</c:formatCode>
                <c:ptCount val="29"/>
                <c:pt idx="0">
                  <c:v>0.30556712962962962</c:v>
                </c:pt>
                <c:pt idx="1">
                  <c:v>0.31033564814814812</c:v>
                </c:pt>
                <c:pt idx="2">
                  <c:v>0.31332175925925926</c:v>
                </c:pt>
                <c:pt idx="3">
                  <c:v>0.31729166666666669</c:v>
                </c:pt>
                <c:pt idx="4">
                  <c:v>0.31989583333333332</c:v>
                </c:pt>
                <c:pt idx="5">
                  <c:v>0.32091435185185185</c:v>
                </c:pt>
                <c:pt idx="6">
                  <c:v>0.32685185185185184</c:v>
                </c:pt>
                <c:pt idx="7">
                  <c:v>0.32879629629629631</c:v>
                </c:pt>
                <c:pt idx="8">
                  <c:v>0.36146990740740742</c:v>
                </c:pt>
                <c:pt idx="9">
                  <c:v>0.36359953703703707</c:v>
                </c:pt>
                <c:pt idx="10">
                  <c:v>0.36623842592592593</c:v>
                </c:pt>
                <c:pt idx="11">
                  <c:v>0.40365740740740735</c:v>
                </c:pt>
                <c:pt idx="12">
                  <c:v>0.4079976851851852</c:v>
                </c:pt>
                <c:pt idx="13">
                  <c:v>0.40987268518518521</c:v>
                </c:pt>
                <c:pt idx="14">
                  <c:v>0.43232638888888886</c:v>
                </c:pt>
                <c:pt idx="15">
                  <c:v>0.4377199074074074</c:v>
                </c:pt>
                <c:pt idx="16">
                  <c:v>0.43942129629629628</c:v>
                </c:pt>
                <c:pt idx="17">
                  <c:v>0.45987268518518515</c:v>
                </c:pt>
                <c:pt idx="18">
                  <c:v>0.46031249999999996</c:v>
                </c:pt>
                <c:pt idx="19">
                  <c:v>0.46173611111111112</c:v>
                </c:pt>
                <c:pt idx="20">
                  <c:v>0.47996527777777781</c:v>
                </c:pt>
                <c:pt idx="21">
                  <c:v>0.4826273148148148</c:v>
                </c:pt>
                <c:pt idx="22">
                  <c:v>0.48421296296296296</c:v>
                </c:pt>
                <c:pt idx="23">
                  <c:v>0.50373842592592599</c:v>
                </c:pt>
                <c:pt idx="24">
                  <c:v>0.50510416666666669</c:v>
                </c:pt>
                <c:pt idx="25">
                  <c:v>0.50664351851851852</c:v>
                </c:pt>
                <c:pt idx="26">
                  <c:v>0.52810185185185188</c:v>
                </c:pt>
                <c:pt idx="27">
                  <c:v>0.53449074074074077</c:v>
                </c:pt>
                <c:pt idx="28">
                  <c:v>0.5353472222222222</c:v>
                </c:pt>
              </c:numCache>
            </c:numRef>
          </c:xVal>
          <c:yVal>
            <c:numRef>
              <c:f>Sheet1!$N$2:$N$30</c:f>
              <c:numCache>
                <c:formatCode>h:mm:ss</c:formatCode>
                <c:ptCount val="29"/>
                <c:pt idx="0">
                  <c:v>0</c:v>
                </c:pt>
                <c:pt idx="1">
                  <c:v>4.7685185185185053E-3</c:v>
                </c:pt>
                <c:pt idx="2">
                  <c:v>4.7685185185185053E-3</c:v>
                </c:pt>
                <c:pt idx="3">
                  <c:v>4.7685185185185053E-3</c:v>
                </c:pt>
                <c:pt idx="4">
                  <c:v>7.3726851851851349E-3</c:v>
                </c:pt>
                <c:pt idx="5">
                  <c:v>7.3726851851851349E-3</c:v>
                </c:pt>
                <c:pt idx="6">
                  <c:v>7.3726851851851349E-3</c:v>
                </c:pt>
                <c:pt idx="7">
                  <c:v>9.3171296296296058E-3</c:v>
                </c:pt>
                <c:pt idx="8">
                  <c:v>9.3171296296296058E-3</c:v>
                </c:pt>
                <c:pt idx="9">
                  <c:v>9.3171296296296058E-3</c:v>
                </c:pt>
                <c:pt idx="10">
                  <c:v>1.1956018518518463E-2</c:v>
                </c:pt>
                <c:pt idx="11">
                  <c:v>1.1956018518518463E-2</c:v>
                </c:pt>
                <c:pt idx="12">
                  <c:v>1.1956018518518463E-2</c:v>
                </c:pt>
                <c:pt idx="13">
                  <c:v>1.3831018518518479E-2</c:v>
                </c:pt>
                <c:pt idx="14">
                  <c:v>1.3831018518518479E-2</c:v>
                </c:pt>
                <c:pt idx="15">
                  <c:v>1.3831018518518479E-2</c:v>
                </c:pt>
                <c:pt idx="16">
                  <c:v>1.5532407407407356E-2</c:v>
                </c:pt>
                <c:pt idx="17">
                  <c:v>1.5532407407407356E-2</c:v>
                </c:pt>
                <c:pt idx="18">
                  <c:v>1.5532407407407356E-2</c:v>
                </c:pt>
                <c:pt idx="19">
                  <c:v>1.6956018518518523E-2</c:v>
                </c:pt>
                <c:pt idx="20">
                  <c:v>1.6956018518518523E-2</c:v>
                </c:pt>
                <c:pt idx="21">
                  <c:v>1.6956018518518523E-2</c:v>
                </c:pt>
                <c:pt idx="22">
                  <c:v>1.8541666666666679E-2</c:v>
                </c:pt>
                <c:pt idx="23">
                  <c:v>1.8541666666666679E-2</c:v>
                </c:pt>
                <c:pt idx="24">
                  <c:v>1.8541666666666679E-2</c:v>
                </c:pt>
                <c:pt idx="25">
                  <c:v>2.0081018518518512E-2</c:v>
                </c:pt>
                <c:pt idx="26">
                  <c:v>2.0081018518518512E-2</c:v>
                </c:pt>
                <c:pt idx="27">
                  <c:v>2.0081018518518512E-2</c:v>
                </c:pt>
                <c:pt idx="28">
                  <c:v>2.0937499999999942E-2</c:v>
                </c:pt>
              </c:numCache>
            </c:numRef>
          </c:yVal>
          <c:smooth val="0"/>
        </c:ser>
        <c:dLbls>
          <c:showLegendKey val="0"/>
          <c:showVal val="0"/>
          <c:showCatName val="0"/>
          <c:showSerName val="0"/>
          <c:showPercent val="0"/>
          <c:showBubbleSize val="0"/>
        </c:dLbls>
        <c:axId val="324740032"/>
        <c:axId val="324740816"/>
      </c:scatterChart>
      <c:valAx>
        <c:axId val="324740032"/>
        <c:scaling>
          <c:orientation val="minMax"/>
          <c:max val="0.56000000000000005"/>
          <c:min val="0.30000000000000004"/>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2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Real Time</a:t>
                </a:r>
              </a:p>
            </c:rich>
          </c:tx>
          <c:layout/>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CN"/>
            </a:p>
          </c:txPr>
        </c:title>
        <c:numFmt formatCode="h:mm:ss"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CN"/>
          </a:p>
        </c:txPr>
        <c:crossAx val="324740816"/>
        <c:crosses val="autoZero"/>
        <c:crossBetween val="midCat"/>
      </c:valAx>
      <c:valAx>
        <c:axId val="324740816"/>
        <c:scaling>
          <c:orientation val="minMax"/>
        </c:scaling>
        <c:delete val="0"/>
        <c:axPos val="l"/>
        <c:title>
          <c:tx>
            <c:rich>
              <a:bodyPr rot="-5400000" spcFirstLastPara="1" vertOverflow="ellipsis" vert="horz" wrap="square" anchor="ctr" anchorCtr="1"/>
              <a:lstStyle/>
              <a:p>
                <a:pPr>
                  <a:defRPr sz="12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Effective Irrigation  Time (</a:t>
                </a:r>
                <a:r>
                  <a:rPr lang="en-US" sz="1200" b="0" i="0" u="none" strike="noStrike" kern="1200" baseline="0">
                    <a:solidFill>
                      <a:sysClr val="windowText" lastClr="000000">
                        <a:lumMod val="65000"/>
                        <a:lumOff val="35000"/>
                      </a:sysClr>
                    </a:solidFill>
                    <a:latin typeface="Times New Roman" panose="02020603050405020304" pitchFamily="18" charset="0"/>
                    <a:ea typeface="+mn-ea"/>
                    <a:cs typeface="Times New Roman" panose="02020603050405020304" pitchFamily="18" charset="0"/>
                  </a:rPr>
                  <a:t>hr:min:sec</a:t>
                </a:r>
                <a:r>
                  <a:rPr lang="en-US"/>
                  <a:t>)</a:t>
                </a:r>
                <a:endParaRPr lang="zh-CN"/>
              </a:p>
            </c:rich>
          </c:tx>
          <c:layout/>
          <c:overlay val="0"/>
          <c:spPr>
            <a:noFill/>
            <a:ln>
              <a:noFill/>
            </a:ln>
            <a:effectLst/>
          </c:spPr>
          <c:txPr>
            <a:bodyPr rot="-5400000" spcFirstLastPara="1" vertOverflow="ellipsis" vert="horz" wrap="square" anchor="ctr" anchorCtr="1"/>
            <a:lstStyle/>
            <a:p>
              <a:pPr>
                <a:defRPr sz="12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CN"/>
            </a:p>
          </c:txPr>
        </c:title>
        <c:numFmt formatCode="h:mm:ss"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CN"/>
          </a:p>
        </c:txPr>
        <c:crossAx val="324740032"/>
        <c:crosses val="autoZero"/>
        <c:crossBetween val="midCat"/>
      </c:valAx>
      <c:spPr>
        <a:noFill/>
        <a:ln>
          <a:noFill/>
        </a:ln>
        <a:effectLst/>
      </c:spPr>
    </c:plotArea>
    <c:plotVisOnly val="1"/>
    <c:dispBlanksAs val="gap"/>
    <c:showDLblsOverMax val="0"/>
  </c:chart>
  <c:spPr>
    <a:noFill/>
    <a:ln>
      <a:noFill/>
    </a:ln>
    <a:effectLst/>
  </c:spPr>
  <c:txPr>
    <a:bodyPr/>
    <a:lstStyle/>
    <a:p>
      <a:pPr>
        <a:defRPr sz="1200">
          <a:latin typeface="Times New Roman" panose="02020603050405020304" pitchFamily="18" charset="0"/>
          <a:cs typeface="Times New Roman" panose="02020603050405020304" pitchFamily="18" charset="0"/>
        </a:defRPr>
      </a:pPr>
      <a:endParaRPr lang="zh-CN"/>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Sheet1!$J$37</c:f>
              <c:strCache>
                <c:ptCount val="1"/>
                <c:pt idx="0">
                  <c:v>Plot 6</c:v>
                </c:pt>
              </c:strCache>
            </c:strRef>
          </c:tx>
          <c:spPr>
            <a:ln w="19050" cap="rnd">
              <a:solidFill>
                <a:schemeClr val="accent1"/>
              </a:solidFill>
              <a:round/>
            </a:ln>
            <a:effectLst/>
          </c:spPr>
          <c:marker>
            <c:symbol val="none"/>
          </c:marker>
          <c:dLbls>
            <c:dLbl>
              <c:idx val="0"/>
              <c:layout>
                <c:manualLayout>
                  <c:x val="-2.6070835827908423E-2"/>
                  <c:y val="-0.14715102341877204"/>
                </c:manualLayout>
              </c:layout>
              <c:dLblPos val="r"/>
              <c:showLegendKey val="0"/>
              <c:showVal val="1"/>
              <c:showCatName val="0"/>
              <c:showSerName val="0"/>
              <c:showPercent val="0"/>
              <c:showBubbleSize val="0"/>
              <c:extLst>
                <c:ext xmlns:c15="http://schemas.microsoft.com/office/drawing/2012/chart" uri="{CE6537A1-D6FC-4f65-9D91-7224C49458BB}">
                  <c15:layout/>
                </c:ext>
              </c:extLst>
            </c:dLbl>
            <c:dLbl>
              <c:idx val="1"/>
              <c:layout>
                <c:manualLayout>
                  <c:x val="-3.8101634672951731E-2"/>
                  <c:y val="-4.3887147335423198E-2"/>
                </c:manualLayout>
              </c:layout>
              <c:dLblPos val="r"/>
              <c:showLegendKey val="0"/>
              <c:showVal val="1"/>
              <c:showCatName val="0"/>
              <c:showSerName val="0"/>
              <c:showPercent val="0"/>
              <c:showBubbleSize val="0"/>
              <c:extLst>
                <c:ext xmlns:c15="http://schemas.microsoft.com/office/drawing/2012/chart" uri="{CE6537A1-D6FC-4f65-9D91-7224C49458BB}">
                  <c15:layout/>
                </c:ext>
              </c:extLst>
            </c:dLbl>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lumMod val="75000"/>
                        <a:lumOff val="25000"/>
                      </a:schemeClr>
                    </a:solidFill>
                    <a:latin typeface="Times New Roman" panose="02020603050405020304" pitchFamily="18" charset="0"/>
                    <a:ea typeface="+mn-ea"/>
                    <a:cs typeface="Times New Roman" panose="02020603050405020304" pitchFamily="18" charset="0"/>
                  </a:defRPr>
                </a:pPr>
                <a:endParaRPr lang="zh-CN"/>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xVal>
            <c:numRef>
              <c:f>Sheet1!$M$38:$M$39</c:f>
              <c:numCache>
                <c:formatCode>h:mm:ss</c:formatCode>
                <c:ptCount val="2"/>
                <c:pt idx="0">
                  <c:v>0.30556712962962962</c:v>
                </c:pt>
                <c:pt idx="1">
                  <c:v>0.32642361111111112</c:v>
                </c:pt>
              </c:numCache>
            </c:numRef>
          </c:xVal>
          <c:yVal>
            <c:numRef>
              <c:f>Sheet1!$N$38:$N$39</c:f>
              <c:numCache>
                <c:formatCode>h:mm:ss</c:formatCode>
                <c:ptCount val="2"/>
                <c:pt idx="0">
                  <c:v>0</c:v>
                </c:pt>
                <c:pt idx="1">
                  <c:v>2.0856481481481504E-2</c:v>
                </c:pt>
              </c:numCache>
            </c:numRef>
          </c:yVal>
          <c:smooth val="0"/>
        </c:ser>
        <c:dLbls>
          <c:dLblPos val="t"/>
          <c:showLegendKey val="0"/>
          <c:showVal val="1"/>
          <c:showCatName val="0"/>
          <c:showSerName val="0"/>
          <c:showPercent val="0"/>
          <c:showBubbleSize val="0"/>
        </c:dLbls>
        <c:axId val="324741600"/>
        <c:axId val="324743560"/>
      </c:scatterChart>
      <c:valAx>
        <c:axId val="324741600"/>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2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Real Time</a:t>
                </a:r>
              </a:p>
            </c:rich>
          </c:tx>
          <c:layout/>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CN"/>
            </a:p>
          </c:txPr>
        </c:title>
        <c:numFmt formatCode="h:mm:ss"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CN"/>
          </a:p>
        </c:txPr>
        <c:crossAx val="324743560"/>
        <c:crosses val="autoZero"/>
        <c:crossBetween val="midCat"/>
      </c:valAx>
      <c:valAx>
        <c:axId val="324743560"/>
        <c:scaling>
          <c:orientation val="minMax"/>
        </c:scaling>
        <c:delete val="0"/>
        <c:axPos val="l"/>
        <c:title>
          <c:tx>
            <c:rich>
              <a:bodyPr rot="-5400000" spcFirstLastPara="1" vertOverflow="ellipsis" vert="horz" wrap="square" anchor="ctr" anchorCtr="1"/>
              <a:lstStyle/>
              <a:p>
                <a:pPr>
                  <a:defRPr sz="12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Effective Irrigation  Time (</a:t>
                </a:r>
                <a:r>
                  <a:rPr lang="en-US" sz="1200" b="0" i="0" u="none" strike="noStrike" kern="1200" baseline="0">
                    <a:solidFill>
                      <a:sysClr val="windowText" lastClr="000000">
                        <a:lumMod val="65000"/>
                        <a:lumOff val="35000"/>
                      </a:sysClr>
                    </a:solidFill>
                    <a:latin typeface="Times New Roman" panose="02020603050405020304" pitchFamily="18" charset="0"/>
                    <a:ea typeface="+mn-ea"/>
                    <a:cs typeface="Times New Roman" panose="02020603050405020304" pitchFamily="18" charset="0"/>
                  </a:rPr>
                  <a:t>hr:min:sec</a:t>
                </a:r>
                <a:r>
                  <a:rPr lang="en-US"/>
                  <a:t>)</a:t>
                </a:r>
              </a:p>
            </c:rich>
          </c:tx>
          <c:layout/>
          <c:overlay val="0"/>
          <c:spPr>
            <a:noFill/>
            <a:ln>
              <a:noFill/>
            </a:ln>
            <a:effectLst/>
          </c:spPr>
          <c:txPr>
            <a:bodyPr rot="-5400000" spcFirstLastPara="1" vertOverflow="ellipsis" vert="horz" wrap="square" anchor="ctr" anchorCtr="1"/>
            <a:lstStyle/>
            <a:p>
              <a:pPr>
                <a:defRPr sz="12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CN"/>
            </a:p>
          </c:txPr>
        </c:title>
        <c:numFmt formatCode="h:mm:ss"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CN"/>
          </a:p>
        </c:txPr>
        <c:crossAx val="324741600"/>
        <c:crosses val="autoZero"/>
        <c:crossBetween val="midCat"/>
      </c:valAx>
      <c:spPr>
        <a:noFill/>
        <a:ln>
          <a:noFill/>
        </a:ln>
        <a:effectLst/>
      </c:spPr>
    </c:plotArea>
    <c:plotVisOnly val="1"/>
    <c:dispBlanksAs val="gap"/>
    <c:showDLblsOverMax val="0"/>
  </c:chart>
  <c:spPr>
    <a:noFill/>
    <a:ln>
      <a:noFill/>
    </a:ln>
    <a:effectLst/>
  </c:spPr>
  <c:txPr>
    <a:bodyPr/>
    <a:lstStyle/>
    <a:p>
      <a:pPr>
        <a:defRPr sz="1200">
          <a:latin typeface="Times New Roman" panose="02020603050405020304" pitchFamily="18" charset="0"/>
          <a:cs typeface="Times New Roman" panose="02020603050405020304" pitchFamily="18" charset="0"/>
        </a:defRPr>
      </a:pPr>
      <a:endParaRPr lang="zh-CN"/>
    </a:p>
  </c:txPr>
  <c:externalData r:id="rId3">
    <c:autoUpdate val="0"/>
  </c:externalData>
  <c:userShapes r:id="rId4"/>
</c:chartSpace>
</file>

<file path=ppt/charts/chart1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smoothMarker"/>
        <c:varyColors val="0"/>
        <c:ser>
          <c:idx val="0"/>
          <c:order val="0"/>
          <c:spPr>
            <a:ln w="19050" cap="rnd">
              <a:solidFill>
                <a:schemeClr val="accent1"/>
              </a:solidFill>
              <a:round/>
            </a:ln>
            <a:effectLst/>
          </c:spPr>
          <c:marker>
            <c:symbol val="none"/>
          </c:marker>
          <c:xVal>
            <c:numRef>
              <c:f>'[Plot 15_09-21-2015.xlsx]Sheet1'!$A$9:$A$279</c:f>
              <c:numCache>
                <c:formatCode>h:mm:ss</c:formatCode>
                <c:ptCount val="271"/>
                <c:pt idx="0">
                  <c:v>42268.305555555555</c:v>
                </c:pt>
                <c:pt idx="1">
                  <c:v>42268.306944444441</c:v>
                </c:pt>
                <c:pt idx="2">
                  <c:v>42268.308333333334</c:v>
                </c:pt>
                <c:pt idx="3">
                  <c:v>42268.30972222222</c:v>
                </c:pt>
                <c:pt idx="4">
                  <c:v>42268.311111111114</c:v>
                </c:pt>
                <c:pt idx="5">
                  <c:v>42268.3125</c:v>
                </c:pt>
                <c:pt idx="6">
                  <c:v>42268.313888888886</c:v>
                </c:pt>
                <c:pt idx="7">
                  <c:v>42268.31527777778</c:v>
                </c:pt>
                <c:pt idx="8">
                  <c:v>42268.316666666666</c:v>
                </c:pt>
                <c:pt idx="9">
                  <c:v>42268.318055555559</c:v>
                </c:pt>
                <c:pt idx="10">
                  <c:v>42268.319444444445</c:v>
                </c:pt>
                <c:pt idx="11">
                  <c:v>42268.320833333331</c:v>
                </c:pt>
                <c:pt idx="12">
                  <c:v>42268.322222222225</c:v>
                </c:pt>
                <c:pt idx="13">
                  <c:v>42268.323611111111</c:v>
                </c:pt>
                <c:pt idx="14">
                  <c:v>42268.324999999997</c:v>
                </c:pt>
                <c:pt idx="15">
                  <c:v>42268.326388888891</c:v>
                </c:pt>
                <c:pt idx="16">
                  <c:v>42268.327777777777</c:v>
                </c:pt>
                <c:pt idx="17">
                  <c:v>42268.32916666667</c:v>
                </c:pt>
                <c:pt idx="18">
                  <c:v>42268.330555555556</c:v>
                </c:pt>
                <c:pt idx="19">
                  <c:v>42268.331944444442</c:v>
                </c:pt>
                <c:pt idx="20">
                  <c:v>42268.333333333336</c:v>
                </c:pt>
                <c:pt idx="21">
                  <c:v>42268.334722222222</c:v>
                </c:pt>
                <c:pt idx="22">
                  <c:v>42268.336111111108</c:v>
                </c:pt>
                <c:pt idx="23">
                  <c:v>42268.337500000001</c:v>
                </c:pt>
                <c:pt idx="24">
                  <c:v>42268.338888888888</c:v>
                </c:pt>
                <c:pt idx="25">
                  <c:v>42268.340277777781</c:v>
                </c:pt>
                <c:pt idx="26">
                  <c:v>42268.341666666667</c:v>
                </c:pt>
                <c:pt idx="27">
                  <c:v>42268.343055555553</c:v>
                </c:pt>
                <c:pt idx="28">
                  <c:v>42268.344444444447</c:v>
                </c:pt>
                <c:pt idx="29">
                  <c:v>42268.345833333333</c:v>
                </c:pt>
                <c:pt idx="30">
                  <c:v>42268.347222222219</c:v>
                </c:pt>
                <c:pt idx="31">
                  <c:v>42268.348611111112</c:v>
                </c:pt>
                <c:pt idx="32">
                  <c:v>42268.35</c:v>
                </c:pt>
                <c:pt idx="33">
                  <c:v>42268.351388888892</c:v>
                </c:pt>
                <c:pt idx="34">
                  <c:v>42268.352777777778</c:v>
                </c:pt>
                <c:pt idx="35">
                  <c:v>42268.354166666664</c:v>
                </c:pt>
                <c:pt idx="36">
                  <c:v>42268.355555555558</c:v>
                </c:pt>
                <c:pt idx="37">
                  <c:v>42268.356944444444</c:v>
                </c:pt>
                <c:pt idx="38">
                  <c:v>42268.35833333333</c:v>
                </c:pt>
                <c:pt idx="39">
                  <c:v>42268.359722222223</c:v>
                </c:pt>
                <c:pt idx="40">
                  <c:v>42268.361111111109</c:v>
                </c:pt>
                <c:pt idx="41">
                  <c:v>42268.362500000003</c:v>
                </c:pt>
                <c:pt idx="42">
                  <c:v>42268.363888888889</c:v>
                </c:pt>
                <c:pt idx="43">
                  <c:v>42268.365277777775</c:v>
                </c:pt>
                <c:pt idx="44">
                  <c:v>42268.366666666669</c:v>
                </c:pt>
                <c:pt idx="45">
                  <c:v>42268.368055555555</c:v>
                </c:pt>
                <c:pt idx="46">
                  <c:v>42268.369444444441</c:v>
                </c:pt>
                <c:pt idx="47">
                  <c:v>42268.370833333334</c:v>
                </c:pt>
                <c:pt idx="48">
                  <c:v>42268.37222222222</c:v>
                </c:pt>
                <c:pt idx="49">
                  <c:v>42268.373611111114</c:v>
                </c:pt>
                <c:pt idx="50">
                  <c:v>42268.375</c:v>
                </c:pt>
                <c:pt idx="51">
                  <c:v>42268.376388888886</c:v>
                </c:pt>
                <c:pt idx="52">
                  <c:v>42268.37777777778</c:v>
                </c:pt>
                <c:pt idx="53">
                  <c:v>42268.379166666666</c:v>
                </c:pt>
                <c:pt idx="54">
                  <c:v>42268.380555555559</c:v>
                </c:pt>
                <c:pt idx="55">
                  <c:v>42268.381944444445</c:v>
                </c:pt>
                <c:pt idx="56">
                  <c:v>42268.383333333331</c:v>
                </c:pt>
                <c:pt idx="57">
                  <c:v>42268.384722222225</c:v>
                </c:pt>
                <c:pt idx="58">
                  <c:v>42268.386111111111</c:v>
                </c:pt>
                <c:pt idx="59">
                  <c:v>42268.387499999997</c:v>
                </c:pt>
                <c:pt idx="60">
                  <c:v>42268.388888888891</c:v>
                </c:pt>
                <c:pt idx="61">
                  <c:v>42268.390277777777</c:v>
                </c:pt>
                <c:pt idx="62">
                  <c:v>42268.39166666667</c:v>
                </c:pt>
                <c:pt idx="63">
                  <c:v>42268.393055555556</c:v>
                </c:pt>
                <c:pt idx="64">
                  <c:v>42268.394444444442</c:v>
                </c:pt>
                <c:pt idx="65">
                  <c:v>42268.395833333336</c:v>
                </c:pt>
                <c:pt idx="66">
                  <c:v>42268.397222222222</c:v>
                </c:pt>
                <c:pt idx="67">
                  <c:v>42268.398611111108</c:v>
                </c:pt>
                <c:pt idx="68">
                  <c:v>42268.4</c:v>
                </c:pt>
                <c:pt idx="69">
                  <c:v>42268.401388888888</c:v>
                </c:pt>
                <c:pt idx="70">
                  <c:v>42268.402777777781</c:v>
                </c:pt>
                <c:pt idx="71">
                  <c:v>42268.404166666667</c:v>
                </c:pt>
                <c:pt idx="72">
                  <c:v>42268.405555555553</c:v>
                </c:pt>
                <c:pt idx="73">
                  <c:v>42268.406944444447</c:v>
                </c:pt>
                <c:pt idx="74">
                  <c:v>42268.408333333333</c:v>
                </c:pt>
                <c:pt idx="75">
                  <c:v>42268.409722222219</c:v>
                </c:pt>
                <c:pt idx="76">
                  <c:v>42268.411111111112</c:v>
                </c:pt>
                <c:pt idx="77">
                  <c:v>42268.412499999999</c:v>
                </c:pt>
                <c:pt idx="78">
                  <c:v>42268.413888888892</c:v>
                </c:pt>
                <c:pt idx="79">
                  <c:v>42268.415277777778</c:v>
                </c:pt>
                <c:pt idx="80">
                  <c:v>42268.416666666664</c:v>
                </c:pt>
                <c:pt idx="81">
                  <c:v>42268.418055555558</c:v>
                </c:pt>
                <c:pt idx="82">
                  <c:v>42268.419444444444</c:v>
                </c:pt>
                <c:pt idx="83">
                  <c:v>42268.42083333333</c:v>
                </c:pt>
                <c:pt idx="84">
                  <c:v>42268.422222222223</c:v>
                </c:pt>
                <c:pt idx="85">
                  <c:v>42268.423611111109</c:v>
                </c:pt>
                <c:pt idx="86">
                  <c:v>42268.425000000003</c:v>
                </c:pt>
                <c:pt idx="87">
                  <c:v>42268.426388888889</c:v>
                </c:pt>
                <c:pt idx="88">
                  <c:v>42268.427777777775</c:v>
                </c:pt>
                <c:pt idx="89">
                  <c:v>42268.429166666669</c:v>
                </c:pt>
                <c:pt idx="90">
                  <c:v>42268.430555555555</c:v>
                </c:pt>
                <c:pt idx="91">
                  <c:v>42268.431944444441</c:v>
                </c:pt>
                <c:pt idx="92">
                  <c:v>42268.433333333334</c:v>
                </c:pt>
                <c:pt idx="93">
                  <c:v>42268.43472222222</c:v>
                </c:pt>
                <c:pt idx="94">
                  <c:v>42268.436111111114</c:v>
                </c:pt>
                <c:pt idx="95">
                  <c:v>42268.4375</c:v>
                </c:pt>
                <c:pt idx="96">
                  <c:v>42268.438888888886</c:v>
                </c:pt>
                <c:pt idx="97">
                  <c:v>42268.44027777778</c:v>
                </c:pt>
                <c:pt idx="98">
                  <c:v>42268.441666666666</c:v>
                </c:pt>
                <c:pt idx="99">
                  <c:v>42268.443055555559</c:v>
                </c:pt>
                <c:pt idx="100">
                  <c:v>42268.444444444445</c:v>
                </c:pt>
                <c:pt idx="101">
                  <c:v>42268.445833333331</c:v>
                </c:pt>
                <c:pt idx="102">
                  <c:v>42268.447222222225</c:v>
                </c:pt>
                <c:pt idx="103">
                  <c:v>42268.448611111111</c:v>
                </c:pt>
                <c:pt idx="104">
                  <c:v>42268.45</c:v>
                </c:pt>
                <c:pt idx="105">
                  <c:v>42268.451388888891</c:v>
                </c:pt>
                <c:pt idx="106">
                  <c:v>42268.452777777777</c:v>
                </c:pt>
                <c:pt idx="107">
                  <c:v>42268.45416666667</c:v>
                </c:pt>
                <c:pt idx="108">
                  <c:v>42268.455555555556</c:v>
                </c:pt>
                <c:pt idx="109">
                  <c:v>42268.456944444442</c:v>
                </c:pt>
                <c:pt idx="110">
                  <c:v>42268.458333333336</c:v>
                </c:pt>
                <c:pt idx="111">
                  <c:v>42268.459722222222</c:v>
                </c:pt>
                <c:pt idx="112">
                  <c:v>42268.461111111108</c:v>
                </c:pt>
                <c:pt idx="113">
                  <c:v>42268.462500000001</c:v>
                </c:pt>
                <c:pt idx="114">
                  <c:v>42268.463888888888</c:v>
                </c:pt>
                <c:pt idx="115">
                  <c:v>42268.465277777781</c:v>
                </c:pt>
                <c:pt idx="116">
                  <c:v>42268.466666666667</c:v>
                </c:pt>
                <c:pt idx="117">
                  <c:v>42268.468055555553</c:v>
                </c:pt>
                <c:pt idx="118">
                  <c:v>42268.469444444447</c:v>
                </c:pt>
                <c:pt idx="119">
                  <c:v>42268.470833333333</c:v>
                </c:pt>
                <c:pt idx="120">
                  <c:v>42268.472222222219</c:v>
                </c:pt>
                <c:pt idx="121">
                  <c:v>42268.473611111112</c:v>
                </c:pt>
                <c:pt idx="122">
                  <c:v>42268.474999999999</c:v>
                </c:pt>
                <c:pt idx="123">
                  <c:v>42268.476388888892</c:v>
                </c:pt>
                <c:pt idx="124">
                  <c:v>42268.477777777778</c:v>
                </c:pt>
                <c:pt idx="125">
                  <c:v>42268.479166666664</c:v>
                </c:pt>
                <c:pt idx="126">
                  <c:v>42268.480555555558</c:v>
                </c:pt>
                <c:pt idx="127">
                  <c:v>42268.481944444444</c:v>
                </c:pt>
                <c:pt idx="128">
                  <c:v>42268.48333333333</c:v>
                </c:pt>
                <c:pt idx="129">
                  <c:v>42268.484722222223</c:v>
                </c:pt>
                <c:pt idx="130">
                  <c:v>42268.486111111109</c:v>
                </c:pt>
                <c:pt idx="131">
                  <c:v>42268.487500000003</c:v>
                </c:pt>
                <c:pt idx="132">
                  <c:v>42268.488888888889</c:v>
                </c:pt>
                <c:pt idx="133">
                  <c:v>42268.490277777775</c:v>
                </c:pt>
                <c:pt idx="134">
                  <c:v>42268.491666666669</c:v>
                </c:pt>
                <c:pt idx="135">
                  <c:v>42268.493055555555</c:v>
                </c:pt>
                <c:pt idx="136">
                  <c:v>42268.494444444441</c:v>
                </c:pt>
                <c:pt idx="137">
                  <c:v>42268.495833333334</c:v>
                </c:pt>
                <c:pt idx="138">
                  <c:v>42268.49722222222</c:v>
                </c:pt>
                <c:pt idx="139">
                  <c:v>42268.498611111114</c:v>
                </c:pt>
                <c:pt idx="140">
                  <c:v>42268.5</c:v>
                </c:pt>
                <c:pt idx="141">
                  <c:v>42268.501388888886</c:v>
                </c:pt>
                <c:pt idx="142">
                  <c:v>42268.50277777778</c:v>
                </c:pt>
                <c:pt idx="143">
                  <c:v>42268.504166666666</c:v>
                </c:pt>
                <c:pt idx="144">
                  <c:v>42268.505555555559</c:v>
                </c:pt>
                <c:pt idx="145">
                  <c:v>42268.506944444445</c:v>
                </c:pt>
                <c:pt idx="146">
                  <c:v>42268.508333333331</c:v>
                </c:pt>
                <c:pt idx="147">
                  <c:v>42268.509722222225</c:v>
                </c:pt>
                <c:pt idx="148">
                  <c:v>42268.511111111111</c:v>
                </c:pt>
                <c:pt idx="149">
                  <c:v>42268.512499999997</c:v>
                </c:pt>
                <c:pt idx="150">
                  <c:v>42268.513888888891</c:v>
                </c:pt>
                <c:pt idx="151">
                  <c:v>42268.515277777777</c:v>
                </c:pt>
                <c:pt idx="152">
                  <c:v>42268.51666666667</c:v>
                </c:pt>
                <c:pt idx="153">
                  <c:v>42268.518055555556</c:v>
                </c:pt>
                <c:pt idx="154">
                  <c:v>42268.519444444442</c:v>
                </c:pt>
                <c:pt idx="155">
                  <c:v>42268.520833333336</c:v>
                </c:pt>
                <c:pt idx="156">
                  <c:v>42268.522222222222</c:v>
                </c:pt>
                <c:pt idx="157">
                  <c:v>42268.523611111108</c:v>
                </c:pt>
                <c:pt idx="158">
                  <c:v>42268.525000000001</c:v>
                </c:pt>
                <c:pt idx="159">
                  <c:v>42268.526388888888</c:v>
                </c:pt>
                <c:pt idx="160">
                  <c:v>42268.527777777781</c:v>
                </c:pt>
                <c:pt idx="161">
                  <c:v>42268.529166666667</c:v>
                </c:pt>
                <c:pt idx="162">
                  <c:v>42268.530555555553</c:v>
                </c:pt>
                <c:pt idx="163">
                  <c:v>42268.531944444447</c:v>
                </c:pt>
                <c:pt idx="164">
                  <c:v>42268.533333333333</c:v>
                </c:pt>
                <c:pt idx="165">
                  <c:v>42268.534722222219</c:v>
                </c:pt>
                <c:pt idx="166">
                  <c:v>42268.536111111112</c:v>
                </c:pt>
                <c:pt idx="167">
                  <c:v>42268.537499999999</c:v>
                </c:pt>
                <c:pt idx="168">
                  <c:v>42268.538888888892</c:v>
                </c:pt>
                <c:pt idx="169">
                  <c:v>42268.540277777778</c:v>
                </c:pt>
                <c:pt idx="170">
                  <c:v>42268.541666666664</c:v>
                </c:pt>
                <c:pt idx="171">
                  <c:v>42268.543055555558</c:v>
                </c:pt>
                <c:pt idx="172">
                  <c:v>42268.544444444444</c:v>
                </c:pt>
                <c:pt idx="173">
                  <c:v>42268.54583333333</c:v>
                </c:pt>
                <c:pt idx="174">
                  <c:v>42268.547222222223</c:v>
                </c:pt>
                <c:pt idx="175">
                  <c:v>42268.548611111109</c:v>
                </c:pt>
                <c:pt idx="176">
                  <c:v>42268.55</c:v>
                </c:pt>
                <c:pt idx="177">
                  <c:v>42268.551388888889</c:v>
                </c:pt>
                <c:pt idx="178">
                  <c:v>42268.552777777775</c:v>
                </c:pt>
                <c:pt idx="179">
                  <c:v>42268.554166666669</c:v>
                </c:pt>
                <c:pt idx="180">
                  <c:v>42268.555555555555</c:v>
                </c:pt>
                <c:pt idx="181">
                  <c:v>42268.556944444441</c:v>
                </c:pt>
                <c:pt idx="182">
                  <c:v>42268.558333333334</c:v>
                </c:pt>
                <c:pt idx="183">
                  <c:v>42268.55972222222</c:v>
                </c:pt>
                <c:pt idx="184">
                  <c:v>42268.561111111114</c:v>
                </c:pt>
                <c:pt idx="185">
                  <c:v>42268.5625</c:v>
                </c:pt>
                <c:pt idx="186">
                  <c:v>42268.563888888886</c:v>
                </c:pt>
                <c:pt idx="187">
                  <c:v>42268.56527777778</c:v>
                </c:pt>
                <c:pt idx="188">
                  <c:v>42268.566666666666</c:v>
                </c:pt>
                <c:pt idx="189">
                  <c:v>42268.568055555559</c:v>
                </c:pt>
                <c:pt idx="190">
                  <c:v>42268.569444444445</c:v>
                </c:pt>
                <c:pt idx="191">
                  <c:v>42268.570833333331</c:v>
                </c:pt>
                <c:pt idx="192">
                  <c:v>42268.572222222225</c:v>
                </c:pt>
                <c:pt idx="193">
                  <c:v>42268.573611111111</c:v>
                </c:pt>
                <c:pt idx="194">
                  <c:v>42268.574999999997</c:v>
                </c:pt>
                <c:pt idx="195">
                  <c:v>42268.576388888891</c:v>
                </c:pt>
                <c:pt idx="196">
                  <c:v>42268.577777777777</c:v>
                </c:pt>
                <c:pt idx="197">
                  <c:v>42268.57916666667</c:v>
                </c:pt>
                <c:pt idx="198">
                  <c:v>42268.580555555556</c:v>
                </c:pt>
                <c:pt idx="199">
                  <c:v>42268.581944444442</c:v>
                </c:pt>
                <c:pt idx="200">
                  <c:v>42268.583333333336</c:v>
                </c:pt>
                <c:pt idx="201">
                  <c:v>42268.584722222222</c:v>
                </c:pt>
                <c:pt idx="202">
                  <c:v>42268.586111111108</c:v>
                </c:pt>
                <c:pt idx="203">
                  <c:v>42268.587500000001</c:v>
                </c:pt>
                <c:pt idx="204">
                  <c:v>42268.588888888888</c:v>
                </c:pt>
                <c:pt idx="205">
                  <c:v>42268.590277777781</c:v>
                </c:pt>
                <c:pt idx="206">
                  <c:v>42268.591666666667</c:v>
                </c:pt>
                <c:pt idx="207">
                  <c:v>42268.593055555553</c:v>
                </c:pt>
                <c:pt idx="208">
                  <c:v>42268.594444444447</c:v>
                </c:pt>
                <c:pt idx="209">
                  <c:v>42268.595833333333</c:v>
                </c:pt>
                <c:pt idx="210">
                  <c:v>42268.597222222219</c:v>
                </c:pt>
                <c:pt idx="211">
                  <c:v>42268.598611111112</c:v>
                </c:pt>
                <c:pt idx="212">
                  <c:v>42268.6</c:v>
                </c:pt>
                <c:pt idx="213">
                  <c:v>42268.601388888892</c:v>
                </c:pt>
                <c:pt idx="214">
                  <c:v>42268.602777777778</c:v>
                </c:pt>
                <c:pt idx="215">
                  <c:v>42268.604166666664</c:v>
                </c:pt>
                <c:pt idx="216">
                  <c:v>42268.605555555558</c:v>
                </c:pt>
                <c:pt idx="217">
                  <c:v>42268.606944444444</c:v>
                </c:pt>
                <c:pt idx="218">
                  <c:v>42268.60833333333</c:v>
                </c:pt>
                <c:pt idx="219">
                  <c:v>42268.609722222223</c:v>
                </c:pt>
                <c:pt idx="220">
                  <c:v>42268.611111111109</c:v>
                </c:pt>
                <c:pt idx="221">
                  <c:v>42268.612500000003</c:v>
                </c:pt>
                <c:pt idx="222">
                  <c:v>42268.613888888889</c:v>
                </c:pt>
                <c:pt idx="223">
                  <c:v>42268.615277777775</c:v>
                </c:pt>
                <c:pt idx="224">
                  <c:v>42268.616666666669</c:v>
                </c:pt>
                <c:pt idx="225">
                  <c:v>42268.618055555555</c:v>
                </c:pt>
                <c:pt idx="226">
                  <c:v>42268.619444444441</c:v>
                </c:pt>
                <c:pt idx="227">
                  <c:v>42268.620833333334</c:v>
                </c:pt>
                <c:pt idx="228">
                  <c:v>42268.62222222222</c:v>
                </c:pt>
                <c:pt idx="229">
                  <c:v>42268.623611111114</c:v>
                </c:pt>
                <c:pt idx="230">
                  <c:v>42268.625</c:v>
                </c:pt>
                <c:pt idx="231">
                  <c:v>42268.626388888886</c:v>
                </c:pt>
                <c:pt idx="232">
                  <c:v>42268.62777777778</c:v>
                </c:pt>
                <c:pt idx="233">
                  <c:v>42268.629166666666</c:v>
                </c:pt>
                <c:pt idx="234">
                  <c:v>42268.630555555559</c:v>
                </c:pt>
                <c:pt idx="235">
                  <c:v>42268.631944444445</c:v>
                </c:pt>
                <c:pt idx="236">
                  <c:v>42268.633333333331</c:v>
                </c:pt>
                <c:pt idx="237">
                  <c:v>42268.634722222225</c:v>
                </c:pt>
                <c:pt idx="238">
                  <c:v>42268.636111111111</c:v>
                </c:pt>
                <c:pt idx="239">
                  <c:v>42268.637499999997</c:v>
                </c:pt>
                <c:pt idx="240">
                  <c:v>42268.638888888891</c:v>
                </c:pt>
                <c:pt idx="241">
                  <c:v>42268.640277777777</c:v>
                </c:pt>
                <c:pt idx="242">
                  <c:v>42268.64166666667</c:v>
                </c:pt>
                <c:pt idx="243">
                  <c:v>42268.643055555556</c:v>
                </c:pt>
                <c:pt idx="244">
                  <c:v>42268.644444444442</c:v>
                </c:pt>
                <c:pt idx="245">
                  <c:v>42268.645833333336</c:v>
                </c:pt>
                <c:pt idx="246">
                  <c:v>42268.647222222222</c:v>
                </c:pt>
                <c:pt idx="247">
                  <c:v>42268.648611111108</c:v>
                </c:pt>
                <c:pt idx="248">
                  <c:v>42268.65</c:v>
                </c:pt>
                <c:pt idx="249">
                  <c:v>42268.651388888888</c:v>
                </c:pt>
                <c:pt idx="250">
                  <c:v>42268.652777777781</c:v>
                </c:pt>
                <c:pt idx="251">
                  <c:v>42268.654166666667</c:v>
                </c:pt>
                <c:pt idx="252">
                  <c:v>42268.655555555553</c:v>
                </c:pt>
                <c:pt idx="253">
                  <c:v>42268.656944444447</c:v>
                </c:pt>
                <c:pt idx="254">
                  <c:v>42268.658333333333</c:v>
                </c:pt>
                <c:pt idx="255">
                  <c:v>42268.659722222219</c:v>
                </c:pt>
                <c:pt idx="256">
                  <c:v>42268.661111111112</c:v>
                </c:pt>
                <c:pt idx="257">
                  <c:v>42268.662499999999</c:v>
                </c:pt>
                <c:pt idx="258">
                  <c:v>42268.663888888892</c:v>
                </c:pt>
                <c:pt idx="259">
                  <c:v>42268.665277777778</c:v>
                </c:pt>
                <c:pt idx="260">
                  <c:v>42268.666666666664</c:v>
                </c:pt>
                <c:pt idx="261">
                  <c:v>42268.668055555558</c:v>
                </c:pt>
                <c:pt idx="262">
                  <c:v>42268.669444444444</c:v>
                </c:pt>
                <c:pt idx="263">
                  <c:v>42268.67083333333</c:v>
                </c:pt>
                <c:pt idx="264">
                  <c:v>42268.672222222223</c:v>
                </c:pt>
                <c:pt idx="265">
                  <c:v>42268.673611111109</c:v>
                </c:pt>
                <c:pt idx="266">
                  <c:v>42268.675000000003</c:v>
                </c:pt>
                <c:pt idx="267">
                  <c:v>42268.676388888889</c:v>
                </c:pt>
                <c:pt idx="268">
                  <c:v>42268.677777777775</c:v>
                </c:pt>
                <c:pt idx="269">
                  <c:v>42268.679166666669</c:v>
                </c:pt>
                <c:pt idx="270">
                  <c:v>42268.680555555555</c:v>
                </c:pt>
              </c:numCache>
            </c:numRef>
          </c:xVal>
          <c:yVal>
            <c:numRef>
              <c:f>'[Plot 15_09-21-2015.xlsx]Sheet1'!$B$8:$B$279</c:f>
              <c:numCache>
                <c:formatCode>General</c:formatCode>
                <c:ptCount val="272"/>
                <c:pt idx="1">
                  <c:v>0</c:v>
                </c:pt>
                <c:pt idx="2">
                  <c:v>0</c:v>
                </c:pt>
                <c:pt idx="3">
                  <c:v>0</c:v>
                </c:pt>
                <c:pt idx="4">
                  <c:v>2E-3</c:v>
                </c:pt>
                <c:pt idx="5">
                  <c:v>6.0000000000000001E-3</c:v>
                </c:pt>
                <c:pt idx="6">
                  <c:v>3.0000000000000001E-3</c:v>
                </c:pt>
                <c:pt idx="7">
                  <c:v>2E-3</c:v>
                </c:pt>
                <c:pt idx="8">
                  <c:v>2E-3</c:v>
                </c:pt>
                <c:pt idx="9">
                  <c:v>2E-3</c:v>
                </c:pt>
                <c:pt idx="10">
                  <c:v>1E-3</c:v>
                </c:pt>
                <c:pt idx="11">
                  <c:v>6.0000000000000001E-3</c:v>
                </c:pt>
                <c:pt idx="12">
                  <c:v>6.0000000000000001E-3</c:v>
                </c:pt>
                <c:pt idx="13">
                  <c:v>3.0000000000000001E-3</c:v>
                </c:pt>
                <c:pt idx="14">
                  <c:v>2E-3</c:v>
                </c:pt>
                <c:pt idx="15">
                  <c:v>3.0000000000000001E-3</c:v>
                </c:pt>
                <c:pt idx="16">
                  <c:v>4.0000000000000001E-3</c:v>
                </c:pt>
                <c:pt idx="17">
                  <c:v>6.0000000000000001E-3</c:v>
                </c:pt>
                <c:pt idx="18">
                  <c:v>1.4E-2</c:v>
                </c:pt>
                <c:pt idx="19">
                  <c:v>1.7000000000000001E-2</c:v>
                </c:pt>
                <c:pt idx="20">
                  <c:v>1.7999999999999999E-2</c:v>
                </c:pt>
                <c:pt idx="21">
                  <c:v>1.4999999999999999E-2</c:v>
                </c:pt>
                <c:pt idx="22">
                  <c:v>1.4E-2</c:v>
                </c:pt>
                <c:pt idx="23">
                  <c:v>1.2E-2</c:v>
                </c:pt>
                <c:pt idx="24">
                  <c:v>1.2E-2</c:v>
                </c:pt>
                <c:pt idx="25">
                  <c:v>1.2E-2</c:v>
                </c:pt>
                <c:pt idx="26">
                  <c:v>0.01</c:v>
                </c:pt>
                <c:pt idx="27">
                  <c:v>8.9999999999999993E-3</c:v>
                </c:pt>
                <c:pt idx="28">
                  <c:v>8.0000000000000002E-3</c:v>
                </c:pt>
                <c:pt idx="29">
                  <c:v>7.0000000000000001E-3</c:v>
                </c:pt>
                <c:pt idx="30">
                  <c:v>7.0000000000000001E-3</c:v>
                </c:pt>
                <c:pt idx="31">
                  <c:v>6.0000000000000001E-3</c:v>
                </c:pt>
                <c:pt idx="32">
                  <c:v>6.0000000000000001E-3</c:v>
                </c:pt>
                <c:pt idx="33">
                  <c:v>6.0000000000000001E-3</c:v>
                </c:pt>
                <c:pt idx="34">
                  <c:v>6.0000000000000001E-3</c:v>
                </c:pt>
                <c:pt idx="35">
                  <c:v>6.0000000000000001E-3</c:v>
                </c:pt>
                <c:pt idx="36">
                  <c:v>5.0000000000000001E-3</c:v>
                </c:pt>
                <c:pt idx="37">
                  <c:v>5.0000000000000001E-3</c:v>
                </c:pt>
                <c:pt idx="38">
                  <c:v>4.0000000000000001E-3</c:v>
                </c:pt>
                <c:pt idx="39">
                  <c:v>4.0000000000000001E-3</c:v>
                </c:pt>
                <c:pt idx="40">
                  <c:v>4.0000000000000001E-3</c:v>
                </c:pt>
                <c:pt idx="41">
                  <c:v>4.0000000000000001E-3</c:v>
                </c:pt>
                <c:pt idx="42">
                  <c:v>3.0000000000000001E-3</c:v>
                </c:pt>
                <c:pt idx="43">
                  <c:v>3.0000000000000001E-3</c:v>
                </c:pt>
                <c:pt idx="44">
                  <c:v>0.01</c:v>
                </c:pt>
                <c:pt idx="45">
                  <c:v>2.5000000000000001E-2</c:v>
                </c:pt>
                <c:pt idx="46">
                  <c:v>2.7E-2</c:v>
                </c:pt>
                <c:pt idx="47">
                  <c:v>2.9000000000000001E-2</c:v>
                </c:pt>
                <c:pt idx="48">
                  <c:v>2.8000000000000001E-2</c:v>
                </c:pt>
                <c:pt idx="49">
                  <c:v>2.3E-2</c:v>
                </c:pt>
                <c:pt idx="50">
                  <c:v>1.9E-2</c:v>
                </c:pt>
                <c:pt idx="51">
                  <c:v>1.6E-2</c:v>
                </c:pt>
                <c:pt idx="52">
                  <c:v>1.4E-2</c:v>
                </c:pt>
                <c:pt idx="53">
                  <c:v>1.2999999999999999E-2</c:v>
                </c:pt>
                <c:pt idx="54">
                  <c:v>1.2E-2</c:v>
                </c:pt>
                <c:pt idx="55">
                  <c:v>0.01</c:v>
                </c:pt>
                <c:pt idx="56">
                  <c:v>8.0000000000000002E-3</c:v>
                </c:pt>
                <c:pt idx="57">
                  <c:v>7.0000000000000001E-3</c:v>
                </c:pt>
                <c:pt idx="58">
                  <c:v>6.0000000000000001E-3</c:v>
                </c:pt>
                <c:pt idx="59">
                  <c:v>6.0000000000000001E-3</c:v>
                </c:pt>
                <c:pt idx="60">
                  <c:v>6.0000000000000001E-3</c:v>
                </c:pt>
                <c:pt idx="61">
                  <c:v>5.0000000000000001E-3</c:v>
                </c:pt>
                <c:pt idx="62">
                  <c:v>5.0000000000000001E-3</c:v>
                </c:pt>
                <c:pt idx="63">
                  <c:v>6.0000000000000001E-3</c:v>
                </c:pt>
                <c:pt idx="64">
                  <c:v>5.0000000000000001E-3</c:v>
                </c:pt>
                <c:pt idx="65">
                  <c:v>5.0000000000000001E-3</c:v>
                </c:pt>
                <c:pt idx="66">
                  <c:v>5.0000000000000001E-3</c:v>
                </c:pt>
                <c:pt idx="67">
                  <c:v>4.0000000000000001E-3</c:v>
                </c:pt>
                <c:pt idx="68">
                  <c:v>4.0000000000000001E-3</c:v>
                </c:pt>
                <c:pt idx="69">
                  <c:v>4.0000000000000001E-3</c:v>
                </c:pt>
                <c:pt idx="70">
                  <c:v>4.0000000000000001E-3</c:v>
                </c:pt>
                <c:pt idx="71">
                  <c:v>4.0000000000000001E-3</c:v>
                </c:pt>
                <c:pt idx="72">
                  <c:v>4.0000000000000001E-3</c:v>
                </c:pt>
                <c:pt idx="73">
                  <c:v>3.0000000000000001E-3</c:v>
                </c:pt>
                <c:pt idx="74">
                  <c:v>4.0000000000000001E-3</c:v>
                </c:pt>
                <c:pt idx="75">
                  <c:v>3.0000000000000001E-3</c:v>
                </c:pt>
                <c:pt idx="76">
                  <c:v>8.0000000000000002E-3</c:v>
                </c:pt>
                <c:pt idx="77">
                  <c:v>1.2999999999999999E-2</c:v>
                </c:pt>
                <c:pt idx="78">
                  <c:v>1.4E-2</c:v>
                </c:pt>
                <c:pt idx="79">
                  <c:v>1.2E-2</c:v>
                </c:pt>
                <c:pt idx="80">
                  <c:v>0.01</c:v>
                </c:pt>
                <c:pt idx="81">
                  <c:v>8.9999999999999993E-3</c:v>
                </c:pt>
                <c:pt idx="82">
                  <c:v>8.9999999999999993E-3</c:v>
                </c:pt>
                <c:pt idx="83">
                  <c:v>8.0000000000000002E-3</c:v>
                </c:pt>
                <c:pt idx="84">
                  <c:v>7.0000000000000001E-3</c:v>
                </c:pt>
                <c:pt idx="85">
                  <c:v>8.0000000000000002E-3</c:v>
                </c:pt>
                <c:pt idx="86">
                  <c:v>7.0000000000000001E-3</c:v>
                </c:pt>
                <c:pt idx="87">
                  <c:v>7.0000000000000001E-3</c:v>
                </c:pt>
                <c:pt idx="88">
                  <c:v>6.0000000000000001E-3</c:v>
                </c:pt>
                <c:pt idx="89">
                  <c:v>6.0000000000000001E-3</c:v>
                </c:pt>
                <c:pt idx="90">
                  <c:v>6.0000000000000001E-3</c:v>
                </c:pt>
                <c:pt idx="91">
                  <c:v>6.0000000000000001E-3</c:v>
                </c:pt>
                <c:pt idx="92">
                  <c:v>5.0000000000000001E-3</c:v>
                </c:pt>
                <c:pt idx="93">
                  <c:v>5.0000000000000001E-3</c:v>
                </c:pt>
                <c:pt idx="94">
                  <c:v>4.0000000000000001E-3</c:v>
                </c:pt>
                <c:pt idx="95">
                  <c:v>4.0000000000000001E-3</c:v>
                </c:pt>
                <c:pt idx="96">
                  <c:v>3.0000000000000001E-3</c:v>
                </c:pt>
                <c:pt idx="97">
                  <c:v>6.0000000000000001E-3</c:v>
                </c:pt>
                <c:pt idx="98">
                  <c:v>1.2999999999999999E-2</c:v>
                </c:pt>
                <c:pt idx="99">
                  <c:v>1.2E-2</c:v>
                </c:pt>
                <c:pt idx="100">
                  <c:v>1.2999999999999999E-2</c:v>
                </c:pt>
                <c:pt idx="101">
                  <c:v>1.2E-2</c:v>
                </c:pt>
                <c:pt idx="102">
                  <c:v>1.2E-2</c:v>
                </c:pt>
                <c:pt idx="103">
                  <c:v>1.0999999999999999E-2</c:v>
                </c:pt>
                <c:pt idx="104">
                  <c:v>0.01</c:v>
                </c:pt>
                <c:pt idx="105">
                  <c:v>8.0000000000000002E-3</c:v>
                </c:pt>
                <c:pt idx="106">
                  <c:v>7.0000000000000001E-3</c:v>
                </c:pt>
                <c:pt idx="107">
                  <c:v>7.0000000000000001E-3</c:v>
                </c:pt>
                <c:pt idx="108">
                  <c:v>7.0000000000000001E-3</c:v>
                </c:pt>
                <c:pt idx="109">
                  <c:v>6.0000000000000001E-3</c:v>
                </c:pt>
                <c:pt idx="110">
                  <c:v>6.0000000000000001E-3</c:v>
                </c:pt>
                <c:pt idx="111">
                  <c:v>6.0000000000000001E-3</c:v>
                </c:pt>
                <c:pt idx="112">
                  <c:v>5.0000000000000001E-3</c:v>
                </c:pt>
                <c:pt idx="113">
                  <c:v>6.0000000000000001E-3</c:v>
                </c:pt>
                <c:pt idx="114">
                  <c:v>1.2E-2</c:v>
                </c:pt>
                <c:pt idx="115">
                  <c:v>1.2999999999999999E-2</c:v>
                </c:pt>
                <c:pt idx="116">
                  <c:v>1.0999999999999999E-2</c:v>
                </c:pt>
                <c:pt idx="117">
                  <c:v>1.0999999999999999E-2</c:v>
                </c:pt>
                <c:pt idx="118">
                  <c:v>8.9999999999999993E-3</c:v>
                </c:pt>
                <c:pt idx="119">
                  <c:v>8.0000000000000002E-3</c:v>
                </c:pt>
                <c:pt idx="120">
                  <c:v>7.0000000000000001E-3</c:v>
                </c:pt>
                <c:pt idx="121">
                  <c:v>7.0000000000000001E-3</c:v>
                </c:pt>
                <c:pt idx="122">
                  <c:v>7.0000000000000001E-3</c:v>
                </c:pt>
                <c:pt idx="123">
                  <c:v>8.0000000000000002E-3</c:v>
                </c:pt>
                <c:pt idx="124">
                  <c:v>7.0000000000000001E-3</c:v>
                </c:pt>
                <c:pt idx="125">
                  <c:v>7.0000000000000001E-3</c:v>
                </c:pt>
                <c:pt idx="126">
                  <c:v>6.0000000000000001E-3</c:v>
                </c:pt>
                <c:pt idx="127">
                  <c:v>6.0000000000000001E-3</c:v>
                </c:pt>
                <c:pt idx="128">
                  <c:v>5.0000000000000001E-3</c:v>
                </c:pt>
                <c:pt idx="129">
                  <c:v>5.0000000000000001E-3</c:v>
                </c:pt>
                <c:pt idx="130">
                  <c:v>1.4E-2</c:v>
                </c:pt>
                <c:pt idx="131">
                  <c:v>1.4E-2</c:v>
                </c:pt>
                <c:pt idx="132">
                  <c:v>1.4E-2</c:v>
                </c:pt>
                <c:pt idx="133">
                  <c:v>1.4E-2</c:v>
                </c:pt>
                <c:pt idx="134">
                  <c:v>1.2999999999999999E-2</c:v>
                </c:pt>
                <c:pt idx="135">
                  <c:v>1.2E-2</c:v>
                </c:pt>
                <c:pt idx="136">
                  <c:v>0.01</c:v>
                </c:pt>
                <c:pt idx="137">
                  <c:v>0.01</c:v>
                </c:pt>
                <c:pt idx="138">
                  <c:v>0.01</c:v>
                </c:pt>
                <c:pt idx="139">
                  <c:v>8.0000000000000002E-3</c:v>
                </c:pt>
                <c:pt idx="140">
                  <c:v>8.0000000000000002E-3</c:v>
                </c:pt>
                <c:pt idx="141">
                  <c:v>7.0000000000000001E-3</c:v>
                </c:pt>
                <c:pt idx="142">
                  <c:v>7.0000000000000001E-3</c:v>
                </c:pt>
                <c:pt idx="143">
                  <c:v>6.0000000000000001E-3</c:v>
                </c:pt>
                <c:pt idx="144">
                  <c:v>6.0000000000000001E-3</c:v>
                </c:pt>
                <c:pt idx="145">
                  <c:v>7.0000000000000001E-3</c:v>
                </c:pt>
                <c:pt idx="146">
                  <c:v>1.2999999999999999E-2</c:v>
                </c:pt>
                <c:pt idx="147">
                  <c:v>1.4999999999999999E-2</c:v>
                </c:pt>
                <c:pt idx="148">
                  <c:v>1.4E-2</c:v>
                </c:pt>
                <c:pt idx="149">
                  <c:v>1.4E-2</c:v>
                </c:pt>
                <c:pt idx="150">
                  <c:v>1.2E-2</c:v>
                </c:pt>
                <c:pt idx="151">
                  <c:v>1.2E-2</c:v>
                </c:pt>
                <c:pt idx="152">
                  <c:v>1.2E-2</c:v>
                </c:pt>
                <c:pt idx="153">
                  <c:v>1.2E-2</c:v>
                </c:pt>
                <c:pt idx="154">
                  <c:v>1.2E-2</c:v>
                </c:pt>
                <c:pt idx="155">
                  <c:v>0.01</c:v>
                </c:pt>
                <c:pt idx="156">
                  <c:v>8.9999999999999993E-3</c:v>
                </c:pt>
                <c:pt idx="157">
                  <c:v>8.0000000000000002E-3</c:v>
                </c:pt>
                <c:pt idx="158">
                  <c:v>7.0000000000000001E-3</c:v>
                </c:pt>
                <c:pt idx="159">
                  <c:v>7.0000000000000001E-3</c:v>
                </c:pt>
                <c:pt idx="160">
                  <c:v>7.0000000000000001E-3</c:v>
                </c:pt>
                <c:pt idx="161">
                  <c:v>7.0000000000000001E-3</c:v>
                </c:pt>
                <c:pt idx="162">
                  <c:v>6.0000000000000001E-3</c:v>
                </c:pt>
                <c:pt idx="163">
                  <c:v>6.0000000000000001E-3</c:v>
                </c:pt>
                <c:pt idx="164">
                  <c:v>6.0000000000000001E-3</c:v>
                </c:pt>
                <c:pt idx="165">
                  <c:v>6.0000000000000001E-3</c:v>
                </c:pt>
                <c:pt idx="166">
                  <c:v>5.0000000000000001E-3</c:v>
                </c:pt>
                <c:pt idx="167">
                  <c:v>1.2E-2</c:v>
                </c:pt>
                <c:pt idx="168">
                  <c:v>1.4E-2</c:v>
                </c:pt>
                <c:pt idx="169">
                  <c:v>1.2E-2</c:v>
                </c:pt>
                <c:pt idx="170">
                  <c:v>1.0999999999999999E-2</c:v>
                </c:pt>
                <c:pt idx="171">
                  <c:v>8.9999999999999993E-3</c:v>
                </c:pt>
                <c:pt idx="172">
                  <c:v>8.9999999999999993E-3</c:v>
                </c:pt>
                <c:pt idx="173">
                  <c:v>8.0000000000000002E-3</c:v>
                </c:pt>
                <c:pt idx="174">
                  <c:v>8.0000000000000002E-3</c:v>
                </c:pt>
                <c:pt idx="175">
                  <c:v>7.0000000000000001E-3</c:v>
                </c:pt>
                <c:pt idx="176">
                  <c:v>7.0000000000000001E-3</c:v>
                </c:pt>
                <c:pt idx="177">
                  <c:v>6.0000000000000001E-3</c:v>
                </c:pt>
                <c:pt idx="178">
                  <c:v>6.0000000000000001E-3</c:v>
                </c:pt>
                <c:pt idx="179">
                  <c:v>5.0000000000000001E-3</c:v>
                </c:pt>
                <c:pt idx="180">
                  <c:v>5.0000000000000001E-3</c:v>
                </c:pt>
                <c:pt idx="181">
                  <c:v>6.0000000000000001E-3</c:v>
                </c:pt>
                <c:pt idx="182">
                  <c:v>5.0000000000000001E-3</c:v>
                </c:pt>
                <c:pt idx="183">
                  <c:v>5.0000000000000001E-3</c:v>
                </c:pt>
                <c:pt idx="184">
                  <c:v>4.0000000000000001E-3</c:v>
                </c:pt>
                <c:pt idx="185">
                  <c:v>4.0000000000000001E-3</c:v>
                </c:pt>
                <c:pt idx="186">
                  <c:v>4.0000000000000001E-3</c:v>
                </c:pt>
                <c:pt idx="187">
                  <c:v>4.0000000000000001E-3</c:v>
                </c:pt>
                <c:pt idx="188">
                  <c:v>5.0000000000000001E-3</c:v>
                </c:pt>
                <c:pt idx="189">
                  <c:v>5.0000000000000001E-3</c:v>
                </c:pt>
                <c:pt idx="190">
                  <c:v>4.0000000000000001E-3</c:v>
                </c:pt>
                <c:pt idx="191">
                  <c:v>4.0000000000000001E-3</c:v>
                </c:pt>
                <c:pt idx="192">
                  <c:v>4.0000000000000001E-3</c:v>
                </c:pt>
                <c:pt idx="193">
                  <c:v>4.0000000000000001E-3</c:v>
                </c:pt>
                <c:pt idx="194">
                  <c:v>4.0000000000000001E-3</c:v>
                </c:pt>
                <c:pt idx="195">
                  <c:v>3.0000000000000001E-3</c:v>
                </c:pt>
                <c:pt idx="196">
                  <c:v>3.0000000000000001E-3</c:v>
                </c:pt>
                <c:pt idx="197">
                  <c:v>3.0000000000000001E-3</c:v>
                </c:pt>
                <c:pt idx="198">
                  <c:v>3.0000000000000001E-3</c:v>
                </c:pt>
                <c:pt idx="199">
                  <c:v>2E-3</c:v>
                </c:pt>
                <c:pt idx="200">
                  <c:v>2E-3</c:v>
                </c:pt>
                <c:pt idx="201">
                  <c:v>1E-3</c:v>
                </c:pt>
                <c:pt idx="202">
                  <c:v>1E-3</c:v>
                </c:pt>
                <c:pt idx="203">
                  <c:v>1E-3</c:v>
                </c:pt>
                <c:pt idx="204">
                  <c:v>0</c:v>
                </c:pt>
                <c:pt idx="205">
                  <c:v>1E-3</c:v>
                </c:pt>
                <c:pt idx="206">
                  <c:v>0</c:v>
                </c:pt>
                <c:pt idx="207">
                  <c:v>1E-3</c:v>
                </c:pt>
                <c:pt idx="208">
                  <c:v>0</c:v>
                </c:pt>
                <c:pt idx="209">
                  <c:v>1E-3</c:v>
                </c:pt>
                <c:pt idx="210">
                  <c:v>0</c:v>
                </c:pt>
                <c:pt idx="211">
                  <c:v>1E-3</c:v>
                </c:pt>
                <c:pt idx="212">
                  <c:v>2E-3</c:v>
                </c:pt>
                <c:pt idx="213">
                  <c:v>2E-3</c:v>
                </c:pt>
                <c:pt idx="214">
                  <c:v>2E-3</c:v>
                </c:pt>
                <c:pt idx="215">
                  <c:v>1E-3</c:v>
                </c:pt>
                <c:pt idx="216">
                  <c:v>1E-3</c:v>
                </c:pt>
                <c:pt idx="217">
                  <c:v>1E-3</c:v>
                </c:pt>
                <c:pt idx="218">
                  <c:v>0</c:v>
                </c:pt>
                <c:pt idx="219">
                  <c:v>1E-3</c:v>
                </c:pt>
                <c:pt idx="220">
                  <c:v>1E-3</c:v>
                </c:pt>
                <c:pt idx="221">
                  <c:v>2E-3</c:v>
                </c:pt>
                <c:pt idx="222">
                  <c:v>1E-3</c:v>
                </c:pt>
                <c:pt idx="223">
                  <c:v>1E-3</c:v>
                </c:pt>
                <c:pt idx="224">
                  <c:v>1E-3</c:v>
                </c:pt>
                <c:pt idx="225">
                  <c:v>1E-3</c:v>
                </c:pt>
                <c:pt idx="226">
                  <c:v>0</c:v>
                </c:pt>
                <c:pt idx="227">
                  <c:v>1E-3</c:v>
                </c:pt>
                <c:pt idx="228">
                  <c:v>1E-3</c:v>
                </c:pt>
                <c:pt idx="229">
                  <c:v>1E-3</c:v>
                </c:pt>
                <c:pt idx="230">
                  <c:v>1E-3</c:v>
                </c:pt>
                <c:pt idx="231">
                  <c:v>1E-3</c:v>
                </c:pt>
                <c:pt idx="232">
                  <c:v>1E-3</c:v>
                </c:pt>
                <c:pt idx="233">
                  <c:v>1E-3</c:v>
                </c:pt>
                <c:pt idx="234">
                  <c:v>1E-3</c:v>
                </c:pt>
                <c:pt idx="235">
                  <c:v>1E-3</c:v>
                </c:pt>
                <c:pt idx="236">
                  <c:v>0</c:v>
                </c:pt>
                <c:pt idx="237">
                  <c:v>0</c:v>
                </c:pt>
                <c:pt idx="238">
                  <c:v>0</c:v>
                </c:pt>
                <c:pt idx="239">
                  <c:v>0</c:v>
                </c:pt>
                <c:pt idx="240">
                  <c:v>0</c:v>
                </c:pt>
                <c:pt idx="241">
                  <c:v>0</c:v>
                </c:pt>
                <c:pt idx="242">
                  <c:v>0</c:v>
                </c:pt>
                <c:pt idx="243">
                  <c:v>0</c:v>
                </c:pt>
                <c:pt idx="244">
                  <c:v>1E-3</c:v>
                </c:pt>
                <c:pt idx="245">
                  <c:v>1E-3</c:v>
                </c:pt>
                <c:pt idx="246">
                  <c:v>1E-3</c:v>
                </c:pt>
                <c:pt idx="247">
                  <c:v>1E-3</c:v>
                </c:pt>
                <c:pt idx="248">
                  <c:v>1E-3</c:v>
                </c:pt>
                <c:pt idx="249">
                  <c:v>0</c:v>
                </c:pt>
                <c:pt idx="250">
                  <c:v>0</c:v>
                </c:pt>
                <c:pt idx="251">
                  <c:v>0</c:v>
                </c:pt>
                <c:pt idx="252">
                  <c:v>0</c:v>
                </c:pt>
                <c:pt idx="253">
                  <c:v>0</c:v>
                </c:pt>
                <c:pt idx="254">
                  <c:v>0</c:v>
                </c:pt>
                <c:pt idx="255">
                  <c:v>0</c:v>
                </c:pt>
                <c:pt idx="256">
                  <c:v>0</c:v>
                </c:pt>
                <c:pt idx="257">
                  <c:v>1E-3</c:v>
                </c:pt>
                <c:pt idx="258">
                  <c:v>1E-3</c:v>
                </c:pt>
                <c:pt idx="259">
                  <c:v>1E-3</c:v>
                </c:pt>
                <c:pt idx="260">
                  <c:v>1E-3</c:v>
                </c:pt>
                <c:pt idx="261">
                  <c:v>1E-3</c:v>
                </c:pt>
                <c:pt idx="262">
                  <c:v>1E-3</c:v>
                </c:pt>
                <c:pt idx="263">
                  <c:v>1E-3</c:v>
                </c:pt>
                <c:pt idx="264">
                  <c:v>0</c:v>
                </c:pt>
                <c:pt idx="265">
                  <c:v>1E-3</c:v>
                </c:pt>
                <c:pt idx="266">
                  <c:v>0</c:v>
                </c:pt>
                <c:pt idx="267">
                  <c:v>0</c:v>
                </c:pt>
                <c:pt idx="268">
                  <c:v>1E-3</c:v>
                </c:pt>
                <c:pt idx="269">
                  <c:v>0</c:v>
                </c:pt>
                <c:pt idx="270">
                  <c:v>0</c:v>
                </c:pt>
                <c:pt idx="271">
                  <c:v>0</c:v>
                </c:pt>
              </c:numCache>
            </c:numRef>
          </c:yVal>
          <c:smooth val="1"/>
        </c:ser>
        <c:dLbls>
          <c:showLegendKey val="0"/>
          <c:showVal val="0"/>
          <c:showCatName val="0"/>
          <c:showSerName val="0"/>
          <c:showPercent val="0"/>
          <c:showBubbleSize val="0"/>
        </c:dLbls>
        <c:axId val="324741208"/>
        <c:axId val="324742384"/>
      </c:scatterChart>
      <c:valAx>
        <c:axId val="324741208"/>
        <c:scaling>
          <c:orientation val="minMax"/>
          <c:max val="42268.7"/>
          <c:min val="42268.28"/>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2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Real Time</a:t>
                </a:r>
              </a:p>
            </c:rich>
          </c:tx>
          <c:layout/>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CN"/>
            </a:p>
          </c:txPr>
        </c:title>
        <c:numFmt formatCode="h:mm:ss"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CN"/>
          </a:p>
        </c:txPr>
        <c:crossAx val="324742384"/>
        <c:crosses val="autoZero"/>
        <c:crossBetween val="midCat"/>
      </c:valAx>
      <c:valAx>
        <c:axId val="324742384"/>
        <c:scaling>
          <c:orientation val="minMax"/>
          <c:max val="0.30000000000000004"/>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2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Runoff Flow Rate (L/s)</a:t>
                </a:r>
              </a:p>
            </c:rich>
          </c:tx>
          <c:layout/>
          <c:overlay val="0"/>
          <c:spPr>
            <a:noFill/>
            <a:ln>
              <a:noFill/>
            </a:ln>
            <a:effectLst/>
          </c:spPr>
          <c:txPr>
            <a:bodyPr rot="-5400000" spcFirstLastPara="1" vertOverflow="ellipsis" vert="horz" wrap="square" anchor="ctr" anchorCtr="1"/>
            <a:lstStyle/>
            <a:p>
              <a:pPr>
                <a:defRPr sz="12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CN"/>
            </a:p>
          </c:txPr>
        </c:title>
        <c:numFmt formatCode="#,##0.00_);[Red]\(#,##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CN"/>
          </a:p>
        </c:txPr>
        <c:crossAx val="324741208"/>
        <c:crosses val="autoZero"/>
        <c:crossBetween val="midCat"/>
      </c:valAx>
      <c:spPr>
        <a:noFill/>
        <a:ln>
          <a:noFill/>
        </a:ln>
        <a:effectLst/>
      </c:spPr>
    </c:plotArea>
    <c:plotVisOnly val="1"/>
    <c:dispBlanksAs val="gap"/>
    <c:showDLblsOverMax val="0"/>
  </c:chart>
  <c:spPr>
    <a:noFill/>
    <a:ln>
      <a:noFill/>
    </a:ln>
    <a:effectLst/>
  </c:spPr>
  <c:txPr>
    <a:bodyPr/>
    <a:lstStyle/>
    <a:p>
      <a:pPr>
        <a:defRPr sz="1200">
          <a:latin typeface="Times New Roman" panose="02020603050405020304" pitchFamily="18" charset="0"/>
          <a:cs typeface="Times New Roman" panose="02020603050405020304" pitchFamily="18" charset="0"/>
        </a:defRPr>
      </a:pPr>
      <a:endParaRPr lang="zh-CN"/>
    </a:p>
  </c:txPr>
  <c:externalData r:id="rId3">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smoothMarker"/>
        <c:varyColors val="0"/>
        <c:ser>
          <c:idx val="0"/>
          <c:order val="0"/>
          <c:spPr>
            <a:ln w="19050" cap="rnd">
              <a:solidFill>
                <a:schemeClr val="accent1"/>
              </a:solidFill>
              <a:round/>
            </a:ln>
            <a:effectLst/>
          </c:spPr>
          <c:marker>
            <c:symbol val="none"/>
          </c:marker>
          <c:xVal>
            <c:numRef>
              <c:f>Sheet1!$A$9:$A$282</c:f>
              <c:numCache>
                <c:formatCode>h:mm:ss;@</c:formatCode>
                <c:ptCount val="274"/>
                <c:pt idx="0">
                  <c:v>42268.305555555555</c:v>
                </c:pt>
                <c:pt idx="1">
                  <c:v>42268.306944444441</c:v>
                </c:pt>
                <c:pt idx="2">
                  <c:v>42268.308333333334</c:v>
                </c:pt>
                <c:pt idx="3">
                  <c:v>42268.30972222222</c:v>
                </c:pt>
                <c:pt idx="4">
                  <c:v>42268.311111111114</c:v>
                </c:pt>
                <c:pt idx="5">
                  <c:v>42268.3125</c:v>
                </c:pt>
                <c:pt idx="6">
                  <c:v>42268.313888888886</c:v>
                </c:pt>
                <c:pt idx="7">
                  <c:v>42268.31527777778</c:v>
                </c:pt>
                <c:pt idx="8">
                  <c:v>42268.316666666666</c:v>
                </c:pt>
                <c:pt idx="9">
                  <c:v>42268.318055555559</c:v>
                </c:pt>
                <c:pt idx="10">
                  <c:v>42268.319444444445</c:v>
                </c:pt>
                <c:pt idx="11">
                  <c:v>42268.320833333331</c:v>
                </c:pt>
                <c:pt idx="12">
                  <c:v>42268.322222222225</c:v>
                </c:pt>
                <c:pt idx="13">
                  <c:v>42268.323611111111</c:v>
                </c:pt>
                <c:pt idx="14">
                  <c:v>42268.324999999997</c:v>
                </c:pt>
                <c:pt idx="15">
                  <c:v>42268.326388888891</c:v>
                </c:pt>
                <c:pt idx="16">
                  <c:v>42268.327777777777</c:v>
                </c:pt>
                <c:pt idx="17">
                  <c:v>42268.32916666667</c:v>
                </c:pt>
                <c:pt idx="18">
                  <c:v>42268.330555555556</c:v>
                </c:pt>
                <c:pt idx="19">
                  <c:v>42268.331944444442</c:v>
                </c:pt>
                <c:pt idx="20">
                  <c:v>42268.333333333336</c:v>
                </c:pt>
                <c:pt idx="21">
                  <c:v>42268.334722222222</c:v>
                </c:pt>
                <c:pt idx="22">
                  <c:v>42268.336111111108</c:v>
                </c:pt>
                <c:pt idx="23">
                  <c:v>42268.337500000001</c:v>
                </c:pt>
                <c:pt idx="24">
                  <c:v>42268.338888888888</c:v>
                </c:pt>
                <c:pt idx="25">
                  <c:v>42268.340277777781</c:v>
                </c:pt>
                <c:pt idx="26">
                  <c:v>42268.341666666667</c:v>
                </c:pt>
                <c:pt idx="27">
                  <c:v>42268.343055555553</c:v>
                </c:pt>
                <c:pt idx="28">
                  <c:v>42268.344444444447</c:v>
                </c:pt>
                <c:pt idx="29">
                  <c:v>42268.345833333333</c:v>
                </c:pt>
                <c:pt idx="30">
                  <c:v>42268.347222222219</c:v>
                </c:pt>
                <c:pt idx="31">
                  <c:v>42268.348611111112</c:v>
                </c:pt>
                <c:pt idx="32">
                  <c:v>42268.35</c:v>
                </c:pt>
                <c:pt idx="33">
                  <c:v>42268.351388888892</c:v>
                </c:pt>
                <c:pt idx="34">
                  <c:v>42268.352777777778</c:v>
                </c:pt>
                <c:pt idx="35">
                  <c:v>42268.354166666664</c:v>
                </c:pt>
                <c:pt idx="36">
                  <c:v>42268.355555555558</c:v>
                </c:pt>
                <c:pt idx="37">
                  <c:v>42268.356944444444</c:v>
                </c:pt>
                <c:pt idx="38">
                  <c:v>42268.35833333333</c:v>
                </c:pt>
                <c:pt idx="39">
                  <c:v>42268.359722222223</c:v>
                </c:pt>
                <c:pt idx="40">
                  <c:v>42268.361111111109</c:v>
                </c:pt>
                <c:pt idx="41">
                  <c:v>42268.362500000003</c:v>
                </c:pt>
                <c:pt idx="42">
                  <c:v>42268.363888888889</c:v>
                </c:pt>
                <c:pt idx="43">
                  <c:v>42268.365277777775</c:v>
                </c:pt>
                <c:pt idx="44">
                  <c:v>42268.366666666669</c:v>
                </c:pt>
                <c:pt idx="45">
                  <c:v>42268.368055555555</c:v>
                </c:pt>
                <c:pt idx="46">
                  <c:v>42268.369444444441</c:v>
                </c:pt>
                <c:pt idx="47">
                  <c:v>42268.370833333334</c:v>
                </c:pt>
                <c:pt idx="48">
                  <c:v>42268.37222222222</c:v>
                </c:pt>
                <c:pt idx="49">
                  <c:v>42268.373611111114</c:v>
                </c:pt>
                <c:pt idx="50">
                  <c:v>42268.375</c:v>
                </c:pt>
                <c:pt idx="51">
                  <c:v>42268.376388888886</c:v>
                </c:pt>
                <c:pt idx="52">
                  <c:v>42268.37777777778</c:v>
                </c:pt>
                <c:pt idx="53">
                  <c:v>42268.379166666666</c:v>
                </c:pt>
                <c:pt idx="54">
                  <c:v>42268.380555555559</c:v>
                </c:pt>
                <c:pt idx="55">
                  <c:v>42268.381944444445</c:v>
                </c:pt>
                <c:pt idx="56">
                  <c:v>42268.383333333331</c:v>
                </c:pt>
                <c:pt idx="57">
                  <c:v>42268.384722222225</c:v>
                </c:pt>
                <c:pt idx="58">
                  <c:v>42268.386111111111</c:v>
                </c:pt>
                <c:pt idx="59">
                  <c:v>42268.387499999997</c:v>
                </c:pt>
                <c:pt idx="60">
                  <c:v>42268.388888888891</c:v>
                </c:pt>
                <c:pt idx="61">
                  <c:v>42268.390277777777</c:v>
                </c:pt>
                <c:pt idx="62">
                  <c:v>42268.39166666667</c:v>
                </c:pt>
                <c:pt idx="63">
                  <c:v>42268.393055555556</c:v>
                </c:pt>
                <c:pt idx="64">
                  <c:v>42268.394444444442</c:v>
                </c:pt>
                <c:pt idx="65">
                  <c:v>42268.395833333336</c:v>
                </c:pt>
                <c:pt idx="66">
                  <c:v>42268.397222222222</c:v>
                </c:pt>
                <c:pt idx="67">
                  <c:v>42268.398611111108</c:v>
                </c:pt>
                <c:pt idx="68">
                  <c:v>42268.4</c:v>
                </c:pt>
                <c:pt idx="69">
                  <c:v>42268.401388888888</c:v>
                </c:pt>
                <c:pt idx="70">
                  <c:v>42268.402777777781</c:v>
                </c:pt>
                <c:pt idx="71">
                  <c:v>42268.404166666667</c:v>
                </c:pt>
                <c:pt idx="72">
                  <c:v>42268.405555555553</c:v>
                </c:pt>
                <c:pt idx="73">
                  <c:v>42268.406944444447</c:v>
                </c:pt>
                <c:pt idx="74">
                  <c:v>42268.408333333333</c:v>
                </c:pt>
                <c:pt idx="75">
                  <c:v>42268.409722222219</c:v>
                </c:pt>
                <c:pt idx="76">
                  <c:v>42268.411111111112</c:v>
                </c:pt>
                <c:pt idx="77">
                  <c:v>42268.412499999999</c:v>
                </c:pt>
                <c:pt idx="78">
                  <c:v>42268.413888888892</c:v>
                </c:pt>
                <c:pt idx="79">
                  <c:v>42268.415277777778</c:v>
                </c:pt>
                <c:pt idx="80">
                  <c:v>42268.416666666664</c:v>
                </c:pt>
                <c:pt idx="81">
                  <c:v>42268.418055555558</c:v>
                </c:pt>
                <c:pt idx="82">
                  <c:v>42268.419444444444</c:v>
                </c:pt>
                <c:pt idx="83">
                  <c:v>42268.42083333333</c:v>
                </c:pt>
                <c:pt idx="84">
                  <c:v>42268.422222222223</c:v>
                </c:pt>
                <c:pt idx="85">
                  <c:v>42268.423611111109</c:v>
                </c:pt>
                <c:pt idx="86">
                  <c:v>42268.425000000003</c:v>
                </c:pt>
                <c:pt idx="87">
                  <c:v>42268.426388888889</c:v>
                </c:pt>
                <c:pt idx="88">
                  <c:v>42268.427777777775</c:v>
                </c:pt>
                <c:pt idx="89">
                  <c:v>42268.429166666669</c:v>
                </c:pt>
                <c:pt idx="90">
                  <c:v>42268.430555555555</c:v>
                </c:pt>
                <c:pt idx="91">
                  <c:v>42268.431944444441</c:v>
                </c:pt>
                <c:pt idx="92">
                  <c:v>42268.433333333334</c:v>
                </c:pt>
                <c:pt idx="93">
                  <c:v>42268.43472222222</c:v>
                </c:pt>
                <c:pt idx="94">
                  <c:v>42268.436111111114</c:v>
                </c:pt>
                <c:pt idx="95">
                  <c:v>42268.4375</c:v>
                </c:pt>
                <c:pt idx="96">
                  <c:v>42268.438888888886</c:v>
                </c:pt>
                <c:pt idx="97">
                  <c:v>42268.44027777778</c:v>
                </c:pt>
                <c:pt idx="98">
                  <c:v>42268.441666666666</c:v>
                </c:pt>
                <c:pt idx="99">
                  <c:v>42268.443055555559</c:v>
                </c:pt>
                <c:pt idx="100">
                  <c:v>42268.444444444445</c:v>
                </c:pt>
                <c:pt idx="101">
                  <c:v>42268.445833333331</c:v>
                </c:pt>
                <c:pt idx="102">
                  <c:v>42268.447222222225</c:v>
                </c:pt>
                <c:pt idx="103">
                  <c:v>42268.448611111111</c:v>
                </c:pt>
                <c:pt idx="104">
                  <c:v>42268.45</c:v>
                </c:pt>
                <c:pt idx="105">
                  <c:v>42268.451388888891</c:v>
                </c:pt>
                <c:pt idx="106">
                  <c:v>42268.452777777777</c:v>
                </c:pt>
                <c:pt idx="107">
                  <c:v>42268.45416666667</c:v>
                </c:pt>
                <c:pt idx="108">
                  <c:v>42268.455555555556</c:v>
                </c:pt>
                <c:pt idx="109">
                  <c:v>42268.456944444442</c:v>
                </c:pt>
                <c:pt idx="110">
                  <c:v>42268.458333333336</c:v>
                </c:pt>
                <c:pt idx="111">
                  <c:v>42268.459722222222</c:v>
                </c:pt>
                <c:pt idx="112">
                  <c:v>42268.461111111108</c:v>
                </c:pt>
                <c:pt idx="113">
                  <c:v>42268.462500000001</c:v>
                </c:pt>
                <c:pt idx="114">
                  <c:v>42268.463888888888</c:v>
                </c:pt>
                <c:pt idx="115">
                  <c:v>42268.465277777781</c:v>
                </c:pt>
                <c:pt idx="116">
                  <c:v>42268.466666666667</c:v>
                </c:pt>
                <c:pt idx="117">
                  <c:v>42268.468055555553</c:v>
                </c:pt>
                <c:pt idx="118">
                  <c:v>42268.469444444447</c:v>
                </c:pt>
                <c:pt idx="119">
                  <c:v>42268.470833333333</c:v>
                </c:pt>
                <c:pt idx="120">
                  <c:v>42268.472222222219</c:v>
                </c:pt>
                <c:pt idx="121">
                  <c:v>42268.473611111112</c:v>
                </c:pt>
                <c:pt idx="122">
                  <c:v>42268.474999999999</c:v>
                </c:pt>
                <c:pt idx="123">
                  <c:v>42268.476388888892</c:v>
                </c:pt>
                <c:pt idx="124">
                  <c:v>42268.477777777778</c:v>
                </c:pt>
                <c:pt idx="125">
                  <c:v>42268.479166666664</c:v>
                </c:pt>
                <c:pt idx="126">
                  <c:v>42268.480555555558</c:v>
                </c:pt>
                <c:pt idx="127">
                  <c:v>42268.481944444444</c:v>
                </c:pt>
                <c:pt idx="128">
                  <c:v>42268.48333333333</c:v>
                </c:pt>
                <c:pt idx="129">
                  <c:v>42268.484722222223</c:v>
                </c:pt>
                <c:pt idx="130">
                  <c:v>42268.486111111109</c:v>
                </c:pt>
                <c:pt idx="131">
                  <c:v>42268.487500000003</c:v>
                </c:pt>
                <c:pt idx="132">
                  <c:v>42268.488888888889</c:v>
                </c:pt>
                <c:pt idx="133">
                  <c:v>42268.490277777775</c:v>
                </c:pt>
                <c:pt idx="134">
                  <c:v>42268.491666666669</c:v>
                </c:pt>
                <c:pt idx="135">
                  <c:v>42268.493055555555</c:v>
                </c:pt>
                <c:pt idx="136">
                  <c:v>42268.494444444441</c:v>
                </c:pt>
                <c:pt idx="137">
                  <c:v>42268.495833333334</c:v>
                </c:pt>
                <c:pt idx="138">
                  <c:v>42268.49722222222</c:v>
                </c:pt>
                <c:pt idx="139">
                  <c:v>42268.498611111114</c:v>
                </c:pt>
                <c:pt idx="140">
                  <c:v>42268.5</c:v>
                </c:pt>
                <c:pt idx="141">
                  <c:v>42268.501388888886</c:v>
                </c:pt>
                <c:pt idx="142">
                  <c:v>42268.50277777778</c:v>
                </c:pt>
                <c:pt idx="143">
                  <c:v>42268.504166666666</c:v>
                </c:pt>
                <c:pt idx="144">
                  <c:v>42268.505555555559</c:v>
                </c:pt>
                <c:pt idx="145">
                  <c:v>42268.506944444445</c:v>
                </c:pt>
                <c:pt idx="146">
                  <c:v>42268.508333333331</c:v>
                </c:pt>
                <c:pt idx="147">
                  <c:v>42268.509722222225</c:v>
                </c:pt>
                <c:pt idx="148">
                  <c:v>42268.511111111111</c:v>
                </c:pt>
                <c:pt idx="149">
                  <c:v>42268.512499999997</c:v>
                </c:pt>
                <c:pt idx="150">
                  <c:v>42268.513888888891</c:v>
                </c:pt>
                <c:pt idx="151">
                  <c:v>42268.515277777777</c:v>
                </c:pt>
                <c:pt idx="152">
                  <c:v>42268.51666666667</c:v>
                </c:pt>
                <c:pt idx="153">
                  <c:v>42268.518055555556</c:v>
                </c:pt>
                <c:pt idx="154">
                  <c:v>42268.519444444442</c:v>
                </c:pt>
                <c:pt idx="155">
                  <c:v>42268.520833333336</c:v>
                </c:pt>
                <c:pt idx="156">
                  <c:v>42268.522222222222</c:v>
                </c:pt>
                <c:pt idx="157">
                  <c:v>42268.523611111108</c:v>
                </c:pt>
                <c:pt idx="158">
                  <c:v>42268.525000000001</c:v>
                </c:pt>
                <c:pt idx="159">
                  <c:v>42268.526388888888</c:v>
                </c:pt>
                <c:pt idx="160">
                  <c:v>42268.527777777781</c:v>
                </c:pt>
                <c:pt idx="161">
                  <c:v>42268.529166666667</c:v>
                </c:pt>
                <c:pt idx="162">
                  <c:v>42268.530555555553</c:v>
                </c:pt>
                <c:pt idx="163">
                  <c:v>42268.531944444447</c:v>
                </c:pt>
                <c:pt idx="164">
                  <c:v>42268.533333333333</c:v>
                </c:pt>
                <c:pt idx="165">
                  <c:v>42268.534722222219</c:v>
                </c:pt>
                <c:pt idx="166">
                  <c:v>42268.536111111112</c:v>
                </c:pt>
                <c:pt idx="167">
                  <c:v>42268.537499999999</c:v>
                </c:pt>
                <c:pt idx="168">
                  <c:v>42268.538888888892</c:v>
                </c:pt>
                <c:pt idx="169">
                  <c:v>42268.540277777778</c:v>
                </c:pt>
                <c:pt idx="170">
                  <c:v>42268.541666666664</c:v>
                </c:pt>
                <c:pt idx="171">
                  <c:v>42268.543055555558</c:v>
                </c:pt>
                <c:pt idx="172">
                  <c:v>42268.544444444444</c:v>
                </c:pt>
                <c:pt idx="173">
                  <c:v>42268.54583333333</c:v>
                </c:pt>
                <c:pt idx="174">
                  <c:v>42268.547222222223</c:v>
                </c:pt>
                <c:pt idx="175">
                  <c:v>42268.548611111109</c:v>
                </c:pt>
                <c:pt idx="176">
                  <c:v>42268.55</c:v>
                </c:pt>
                <c:pt idx="177">
                  <c:v>42268.551388888889</c:v>
                </c:pt>
                <c:pt idx="178">
                  <c:v>42268.552777777775</c:v>
                </c:pt>
                <c:pt idx="179">
                  <c:v>42268.554166666669</c:v>
                </c:pt>
                <c:pt idx="180">
                  <c:v>42268.555555555555</c:v>
                </c:pt>
                <c:pt idx="181">
                  <c:v>42268.556944444441</c:v>
                </c:pt>
                <c:pt idx="182">
                  <c:v>42268.558333333334</c:v>
                </c:pt>
                <c:pt idx="183">
                  <c:v>42268.55972222222</c:v>
                </c:pt>
                <c:pt idx="184">
                  <c:v>42268.561111111114</c:v>
                </c:pt>
                <c:pt idx="185">
                  <c:v>42268.5625</c:v>
                </c:pt>
                <c:pt idx="186">
                  <c:v>42268.563888888886</c:v>
                </c:pt>
                <c:pt idx="187">
                  <c:v>42268.56527777778</c:v>
                </c:pt>
                <c:pt idx="188">
                  <c:v>42268.566666666666</c:v>
                </c:pt>
                <c:pt idx="189">
                  <c:v>42268.568055555559</c:v>
                </c:pt>
                <c:pt idx="190">
                  <c:v>42268.569444444445</c:v>
                </c:pt>
                <c:pt idx="191">
                  <c:v>42268.570833333331</c:v>
                </c:pt>
                <c:pt idx="192">
                  <c:v>42268.572222222225</c:v>
                </c:pt>
                <c:pt idx="193">
                  <c:v>42268.573611111111</c:v>
                </c:pt>
                <c:pt idx="194">
                  <c:v>42268.574999999997</c:v>
                </c:pt>
                <c:pt idx="195">
                  <c:v>42268.576388888891</c:v>
                </c:pt>
                <c:pt idx="196">
                  <c:v>42268.577777777777</c:v>
                </c:pt>
                <c:pt idx="197">
                  <c:v>42268.57916666667</c:v>
                </c:pt>
                <c:pt idx="198">
                  <c:v>42268.580555555556</c:v>
                </c:pt>
                <c:pt idx="199">
                  <c:v>42268.581944444442</c:v>
                </c:pt>
                <c:pt idx="200">
                  <c:v>42268.583333333336</c:v>
                </c:pt>
                <c:pt idx="201">
                  <c:v>42268.584722222222</c:v>
                </c:pt>
                <c:pt idx="202">
                  <c:v>42268.586111111108</c:v>
                </c:pt>
                <c:pt idx="203">
                  <c:v>42268.587500000001</c:v>
                </c:pt>
                <c:pt idx="204">
                  <c:v>42268.588888888888</c:v>
                </c:pt>
                <c:pt idx="205">
                  <c:v>42268.590277777781</c:v>
                </c:pt>
                <c:pt idx="206">
                  <c:v>42268.591666666667</c:v>
                </c:pt>
                <c:pt idx="207">
                  <c:v>42268.593055555553</c:v>
                </c:pt>
                <c:pt idx="208">
                  <c:v>42268.594444444447</c:v>
                </c:pt>
                <c:pt idx="209">
                  <c:v>42268.595833333333</c:v>
                </c:pt>
                <c:pt idx="210">
                  <c:v>42268.597222222219</c:v>
                </c:pt>
                <c:pt idx="211">
                  <c:v>42268.598611111112</c:v>
                </c:pt>
                <c:pt idx="212">
                  <c:v>42268.6</c:v>
                </c:pt>
                <c:pt idx="213">
                  <c:v>42268.601388888892</c:v>
                </c:pt>
                <c:pt idx="214">
                  <c:v>42268.602777777778</c:v>
                </c:pt>
                <c:pt idx="215">
                  <c:v>42268.604166666664</c:v>
                </c:pt>
                <c:pt idx="216">
                  <c:v>42268.605555555558</c:v>
                </c:pt>
                <c:pt idx="217">
                  <c:v>42268.606944444444</c:v>
                </c:pt>
                <c:pt idx="218">
                  <c:v>42268.60833333333</c:v>
                </c:pt>
                <c:pt idx="219">
                  <c:v>42268.609722222223</c:v>
                </c:pt>
                <c:pt idx="220">
                  <c:v>42268.611111111109</c:v>
                </c:pt>
                <c:pt idx="221">
                  <c:v>42268.612500000003</c:v>
                </c:pt>
                <c:pt idx="222">
                  <c:v>42268.613888888889</c:v>
                </c:pt>
                <c:pt idx="223">
                  <c:v>42268.615277777775</c:v>
                </c:pt>
                <c:pt idx="224">
                  <c:v>42268.616666666669</c:v>
                </c:pt>
                <c:pt idx="225">
                  <c:v>42268.618055555555</c:v>
                </c:pt>
                <c:pt idx="226">
                  <c:v>42268.619444444441</c:v>
                </c:pt>
                <c:pt idx="227">
                  <c:v>42268.620833333334</c:v>
                </c:pt>
                <c:pt idx="228">
                  <c:v>42268.62222222222</c:v>
                </c:pt>
                <c:pt idx="229">
                  <c:v>42268.623611111114</c:v>
                </c:pt>
                <c:pt idx="230">
                  <c:v>42268.625</c:v>
                </c:pt>
                <c:pt idx="231">
                  <c:v>42268.626388888886</c:v>
                </c:pt>
                <c:pt idx="232">
                  <c:v>42268.62777777778</c:v>
                </c:pt>
                <c:pt idx="233">
                  <c:v>42268.629166666666</c:v>
                </c:pt>
                <c:pt idx="234">
                  <c:v>42268.630555555559</c:v>
                </c:pt>
                <c:pt idx="235">
                  <c:v>42268.631944444445</c:v>
                </c:pt>
                <c:pt idx="236">
                  <c:v>42268.633333333331</c:v>
                </c:pt>
                <c:pt idx="237">
                  <c:v>42268.634722222225</c:v>
                </c:pt>
                <c:pt idx="238">
                  <c:v>42268.636111111111</c:v>
                </c:pt>
                <c:pt idx="239">
                  <c:v>42268.637499999997</c:v>
                </c:pt>
                <c:pt idx="240">
                  <c:v>42268.638888888891</c:v>
                </c:pt>
                <c:pt idx="241">
                  <c:v>42268.640277777777</c:v>
                </c:pt>
                <c:pt idx="242">
                  <c:v>42268.64166666667</c:v>
                </c:pt>
                <c:pt idx="243">
                  <c:v>42268.643055555556</c:v>
                </c:pt>
                <c:pt idx="244">
                  <c:v>42268.644444444442</c:v>
                </c:pt>
                <c:pt idx="245">
                  <c:v>42268.645833333336</c:v>
                </c:pt>
                <c:pt idx="246">
                  <c:v>42268.647222222222</c:v>
                </c:pt>
                <c:pt idx="247">
                  <c:v>42268.648611111108</c:v>
                </c:pt>
                <c:pt idx="248">
                  <c:v>42268.65</c:v>
                </c:pt>
                <c:pt idx="249">
                  <c:v>42268.651388888888</c:v>
                </c:pt>
                <c:pt idx="250">
                  <c:v>42268.652777777781</c:v>
                </c:pt>
                <c:pt idx="251">
                  <c:v>42268.654166666667</c:v>
                </c:pt>
                <c:pt idx="252">
                  <c:v>42268.655555555553</c:v>
                </c:pt>
                <c:pt idx="253">
                  <c:v>42268.656944444447</c:v>
                </c:pt>
                <c:pt idx="254">
                  <c:v>42268.658333333333</c:v>
                </c:pt>
                <c:pt idx="255">
                  <c:v>42268.659722222219</c:v>
                </c:pt>
                <c:pt idx="256">
                  <c:v>42268.661111111112</c:v>
                </c:pt>
                <c:pt idx="257">
                  <c:v>42268.662499999999</c:v>
                </c:pt>
                <c:pt idx="258">
                  <c:v>42268.663888888892</c:v>
                </c:pt>
                <c:pt idx="259">
                  <c:v>42268.665277777778</c:v>
                </c:pt>
                <c:pt idx="260">
                  <c:v>42268.666666666664</c:v>
                </c:pt>
                <c:pt idx="261">
                  <c:v>42268.668055555558</c:v>
                </c:pt>
                <c:pt idx="262">
                  <c:v>42268.669444444444</c:v>
                </c:pt>
                <c:pt idx="263">
                  <c:v>42268.67083333333</c:v>
                </c:pt>
                <c:pt idx="264">
                  <c:v>42268.672222222223</c:v>
                </c:pt>
                <c:pt idx="265">
                  <c:v>42268.673611111109</c:v>
                </c:pt>
                <c:pt idx="266">
                  <c:v>42268.675000000003</c:v>
                </c:pt>
                <c:pt idx="267">
                  <c:v>42268.676388888889</c:v>
                </c:pt>
                <c:pt idx="268">
                  <c:v>42268.677777777775</c:v>
                </c:pt>
                <c:pt idx="269">
                  <c:v>42268.679166666669</c:v>
                </c:pt>
                <c:pt idx="270">
                  <c:v>42268.680555555555</c:v>
                </c:pt>
                <c:pt idx="271">
                  <c:v>42268.681944444441</c:v>
                </c:pt>
                <c:pt idx="272">
                  <c:v>42268.683333333334</c:v>
                </c:pt>
                <c:pt idx="273">
                  <c:v>42268.68472222222</c:v>
                </c:pt>
              </c:numCache>
            </c:numRef>
          </c:xVal>
          <c:yVal>
            <c:numRef>
              <c:f>Sheet1!$D$9:$D$282</c:f>
              <c:numCache>
                <c:formatCode>General</c:formatCode>
                <c:ptCount val="274"/>
                <c:pt idx="0">
                  <c:v>0</c:v>
                </c:pt>
                <c:pt idx="1">
                  <c:v>0</c:v>
                </c:pt>
                <c:pt idx="2">
                  <c:v>0</c:v>
                </c:pt>
                <c:pt idx="3">
                  <c:v>0</c:v>
                </c:pt>
                <c:pt idx="4">
                  <c:v>0</c:v>
                </c:pt>
                <c:pt idx="5">
                  <c:v>0</c:v>
                </c:pt>
                <c:pt idx="6">
                  <c:v>1E-3</c:v>
                </c:pt>
                <c:pt idx="7">
                  <c:v>0.01</c:v>
                </c:pt>
                <c:pt idx="8">
                  <c:v>1.7000000000000001E-2</c:v>
                </c:pt>
                <c:pt idx="9">
                  <c:v>2.3E-2</c:v>
                </c:pt>
                <c:pt idx="10">
                  <c:v>3.3000000000000002E-2</c:v>
                </c:pt>
                <c:pt idx="11">
                  <c:v>6.1000000000000006E-2</c:v>
                </c:pt>
                <c:pt idx="12">
                  <c:v>0.115</c:v>
                </c:pt>
                <c:pt idx="13">
                  <c:v>0.157</c:v>
                </c:pt>
                <c:pt idx="14">
                  <c:v>0.2</c:v>
                </c:pt>
                <c:pt idx="15">
                  <c:v>0.23500000000000001</c:v>
                </c:pt>
                <c:pt idx="16">
                  <c:v>0.25600000000000001</c:v>
                </c:pt>
                <c:pt idx="17">
                  <c:v>0.25600000000000001</c:v>
                </c:pt>
                <c:pt idx="18">
                  <c:v>0.20500000000000002</c:v>
                </c:pt>
                <c:pt idx="19">
                  <c:v>0.14899999999999999</c:v>
                </c:pt>
                <c:pt idx="20">
                  <c:v>0.109</c:v>
                </c:pt>
                <c:pt idx="21">
                  <c:v>0.08</c:v>
                </c:pt>
                <c:pt idx="22">
                  <c:v>5.9000000000000004E-2</c:v>
                </c:pt>
                <c:pt idx="23">
                  <c:v>4.7E-2</c:v>
                </c:pt>
                <c:pt idx="24">
                  <c:v>0.04</c:v>
                </c:pt>
                <c:pt idx="25">
                  <c:v>3.3000000000000002E-2</c:v>
                </c:pt>
                <c:pt idx="26">
                  <c:v>2.7999999999999997E-2</c:v>
                </c:pt>
                <c:pt idx="27">
                  <c:v>2.4E-2</c:v>
                </c:pt>
                <c:pt idx="28">
                  <c:v>2.1999999999999999E-2</c:v>
                </c:pt>
                <c:pt idx="29">
                  <c:v>1.8000000000000002E-2</c:v>
                </c:pt>
                <c:pt idx="30">
                  <c:v>1.7000000000000001E-2</c:v>
                </c:pt>
                <c:pt idx="31">
                  <c:v>1.4999999999999999E-2</c:v>
                </c:pt>
                <c:pt idx="32">
                  <c:v>1.3999999999999999E-2</c:v>
                </c:pt>
                <c:pt idx="33">
                  <c:v>1.3000000000000001E-2</c:v>
                </c:pt>
                <c:pt idx="34">
                  <c:v>1.2E-2</c:v>
                </c:pt>
                <c:pt idx="35">
                  <c:v>1.0999999999999999E-2</c:v>
                </c:pt>
                <c:pt idx="36">
                  <c:v>9.9999999999999985E-3</c:v>
                </c:pt>
                <c:pt idx="37">
                  <c:v>8.0000000000000002E-3</c:v>
                </c:pt>
                <c:pt idx="38">
                  <c:v>7.0000000000000001E-3</c:v>
                </c:pt>
                <c:pt idx="39">
                  <c:v>7.0000000000000001E-3</c:v>
                </c:pt>
                <c:pt idx="40">
                  <c:v>7.0000000000000001E-3</c:v>
                </c:pt>
                <c:pt idx="41">
                  <c:v>6.0000000000000001E-3</c:v>
                </c:pt>
                <c:pt idx="42">
                  <c:v>6.0000000000000001E-3</c:v>
                </c:pt>
                <c:pt idx="43">
                  <c:v>7.0000000000000001E-3</c:v>
                </c:pt>
                <c:pt idx="44">
                  <c:v>7.0000000000000001E-3</c:v>
                </c:pt>
                <c:pt idx="45">
                  <c:v>6.0000000000000001E-3</c:v>
                </c:pt>
                <c:pt idx="46">
                  <c:v>5.0000000000000001E-3</c:v>
                </c:pt>
                <c:pt idx="47">
                  <c:v>5.0000000000000001E-3</c:v>
                </c:pt>
                <c:pt idx="48">
                  <c:v>5.0000000000000001E-3</c:v>
                </c:pt>
                <c:pt idx="49">
                  <c:v>4.0000000000000001E-3</c:v>
                </c:pt>
                <c:pt idx="50">
                  <c:v>4.0000000000000001E-3</c:v>
                </c:pt>
                <c:pt idx="51">
                  <c:v>4.0000000000000001E-3</c:v>
                </c:pt>
                <c:pt idx="52">
                  <c:v>4.0000000000000001E-3</c:v>
                </c:pt>
                <c:pt idx="53">
                  <c:v>5.0000000000000001E-3</c:v>
                </c:pt>
                <c:pt idx="54">
                  <c:v>5.0000000000000001E-3</c:v>
                </c:pt>
                <c:pt idx="55">
                  <c:v>4.0000000000000001E-3</c:v>
                </c:pt>
                <c:pt idx="56">
                  <c:v>4.0000000000000001E-3</c:v>
                </c:pt>
                <c:pt idx="57">
                  <c:v>4.0000000000000001E-3</c:v>
                </c:pt>
                <c:pt idx="58">
                  <c:v>4.0000000000000001E-3</c:v>
                </c:pt>
                <c:pt idx="59">
                  <c:v>4.0000000000000001E-3</c:v>
                </c:pt>
                <c:pt idx="60">
                  <c:v>4.0000000000000001E-3</c:v>
                </c:pt>
                <c:pt idx="61">
                  <c:v>4.0000000000000001E-3</c:v>
                </c:pt>
                <c:pt idx="62">
                  <c:v>4.0000000000000001E-3</c:v>
                </c:pt>
                <c:pt idx="63">
                  <c:v>4.0000000000000001E-3</c:v>
                </c:pt>
                <c:pt idx="64">
                  <c:v>4.0000000000000001E-3</c:v>
                </c:pt>
                <c:pt idx="65">
                  <c:v>4.0000000000000001E-3</c:v>
                </c:pt>
                <c:pt idx="66">
                  <c:v>4.0000000000000001E-3</c:v>
                </c:pt>
                <c:pt idx="67">
                  <c:v>3.0000000000000001E-3</c:v>
                </c:pt>
                <c:pt idx="68">
                  <c:v>3.0000000000000001E-3</c:v>
                </c:pt>
                <c:pt idx="69">
                  <c:v>4.0000000000000001E-3</c:v>
                </c:pt>
                <c:pt idx="70">
                  <c:v>3.0000000000000001E-3</c:v>
                </c:pt>
                <c:pt idx="71">
                  <c:v>3.0000000000000001E-3</c:v>
                </c:pt>
                <c:pt idx="72">
                  <c:v>3.0000000000000001E-3</c:v>
                </c:pt>
                <c:pt idx="73">
                  <c:v>3.0000000000000001E-3</c:v>
                </c:pt>
                <c:pt idx="74">
                  <c:v>3.0000000000000001E-3</c:v>
                </c:pt>
                <c:pt idx="75">
                  <c:v>2E-3</c:v>
                </c:pt>
                <c:pt idx="76">
                  <c:v>3.0000000000000001E-3</c:v>
                </c:pt>
                <c:pt idx="77">
                  <c:v>3.0000000000000001E-3</c:v>
                </c:pt>
                <c:pt idx="78">
                  <c:v>3.0000000000000001E-3</c:v>
                </c:pt>
                <c:pt idx="79">
                  <c:v>3.0000000000000001E-3</c:v>
                </c:pt>
                <c:pt idx="80">
                  <c:v>3.0000000000000001E-3</c:v>
                </c:pt>
                <c:pt idx="81">
                  <c:v>3.0000000000000001E-3</c:v>
                </c:pt>
                <c:pt idx="82">
                  <c:v>3.0000000000000001E-3</c:v>
                </c:pt>
                <c:pt idx="83">
                  <c:v>3.0000000000000001E-3</c:v>
                </c:pt>
                <c:pt idx="84">
                  <c:v>2E-3</c:v>
                </c:pt>
                <c:pt idx="85">
                  <c:v>3.0000000000000001E-3</c:v>
                </c:pt>
                <c:pt idx="86">
                  <c:v>4.0000000000000001E-3</c:v>
                </c:pt>
                <c:pt idx="87">
                  <c:v>5.0000000000000001E-3</c:v>
                </c:pt>
                <c:pt idx="88">
                  <c:v>4.0000000000000001E-3</c:v>
                </c:pt>
                <c:pt idx="89">
                  <c:v>4.0000000000000001E-3</c:v>
                </c:pt>
                <c:pt idx="90">
                  <c:v>3.0000000000000001E-3</c:v>
                </c:pt>
                <c:pt idx="91">
                  <c:v>4.0000000000000001E-3</c:v>
                </c:pt>
                <c:pt idx="92">
                  <c:v>4.0000000000000001E-3</c:v>
                </c:pt>
                <c:pt idx="93">
                  <c:v>4.0000000000000001E-3</c:v>
                </c:pt>
                <c:pt idx="94">
                  <c:v>4.0000000000000001E-3</c:v>
                </c:pt>
                <c:pt idx="95">
                  <c:v>4.0000000000000001E-3</c:v>
                </c:pt>
                <c:pt idx="96">
                  <c:v>3.0000000000000001E-3</c:v>
                </c:pt>
                <c:pt idx="97">
                  <c:v>3.0000000000000001E-3</c:v>
                </c:pt>
                <c:pt idx="98">
                  <c:v>3.0000000000000001E-3</c:v>
                </c:pt>
                <c:pt idx="99">
                  <c:v>3.0000000000000001E-3</c:v>
                </c:pt>
                <c:pt idx="100">
                  <c:v>3.0000000000000001E-3</c:v>
                </c:pt>
                <c:pt idx="101">
                  <c:v>3.0000000000000001E-3</c:v>
                </c:pt>
                <c:pt idx="102">
                  <c:v>3.0000000000000001E-3</c:v>
                </c:pt>
                <c:pt idx="103">
                  <c:v>3.0000000000000001E-3</c:v>
                </c:pt>
                <c:pt idx="104">
                  <c:v>3.0000000000000001E-3</c:v>
                </c:pt>
                <c:pt idx="105">
                  <c:v>3.0000000000000001E-3</c:v>
                </c:pt>
                <c:pt idx="106">
                  <c:v>3.0000000000000001E-3</c:v>
                </c:pt>
                <c:pt idx="107">
                  <c:v>3.0000000000000001E-3</c:v>
                </c:pt>
                <c:pt idx="108">
                  <c:v>3.0000000000000001E-3</c:v>
                </c:pt>
                <c:pt idx="109">
                  <c:v>3.0000000000000001E-3</c:v>
                </c:pt>
                <c:pt idx="110">
                  <c:v>3.0000000000000001E-3</c:v>
                </c:pt>
                <c:pt idx="111">
                  <c:v>3.0000000000000001E-3</c:v>
                </c:pt>
                <c:pt idx="112">
                  <c:v>3.0000000000000001E-3</c:v>
                </c:pt>
                <c:pt idx="113">
                  <c:v>2E-3</c:v>
                </c:pt>
                <c:pt idx="114">
                  <c:v>3.0000000000000001E-3</c:v>
                </c:pt>
                <c:pt idx="115">
                  <c:v>3.0000000000000001E-3</c:v>
                </c:pt>
                <c:pt idx="116">
                  <c:v>3.0000000000000001E-3</c:v>
                </c:pt>
                <c:pt idx="117">
                  <c:v>3.0000000000000001E-3</c:v>
                </c:pt>
                <c:pt idx="118">
                  <c:v>2E-3</c:v>
                </c:pt>
                <c:pt idx="119">
                  <c:v>2E-3</c:v>
                </c:pt>
                <c:pt idx="120">
                  <c:v>2E-3</c:v>
                </c:pt>
                <c:pt idx="121">
                  <c:v>2E-3</c:v>
                </c:pt>
                <c:pt idx="122">
                  <c:v>3.0000000000000001E-3</c:v>
                </c:pt>
                <c:pt idx="123">
                  <c:v>2E-3</c:v>
                </c:pt>
                <c:pt idx="124">
                  <c:v>2E-3</c:v>
                </c:pt>
                <c:pt idx="125">
                  <c:v>2E-3</c:v>
                </c:pt>
                <c:pt idx="126">
                  <c:v>2E-3</c:v>
                </c:pt>
                <c:pt idx="127">
                  <c:v>2E-3</c:v>
                </c:pt>
                <c:pt idx="128">
                  <c:v>2E-3</c:v>
                </c:pt>
                <c:pt idx="129">
                  <c:v>2E-3</c:v>
                </c:pt>
                <c:pt idx="130">
                  <c:v>2E-3</c:v>
                </c:pt>
                <c:pt idx="131">
                  <c:v>2E-3</c:v>
                </c:pt>
                <c:pt idx="132">
                  <c:v>2E-3</c:v>
                </c:pt>
                <c:pt idx="133">
                  <c:v>2E-3</c:v>
                </c:pt>
                <c:pt idx="134">
                  <c:v>2E-3</c:v>
                </c:pt>
                <c:pt idx="135">
                  <c:v>2E-3</c:v>
                </c:pt>
                <c:pt idx="136">
                  <c:v>2E-3</c:v>
                </c:pt>
                <c:pt idx="137">
                  <c:v>2E-3</c:v>
                </c:pt>
                <c:pt idx="138">
                  <c:v>2E-3</c:v>
                </c:pt>
                <c:pt idx="139">
                  <c:v>2E-3</c:v>
                </c:pt>
                <c:pt idx="140">
                  <c:v>2E-3</c:v>
                </c:pt>
                <c:pt idx="141">
                  <c:v>2E-3</c:v>
                </c:pt>
                <c:pt idx="142">
                  <c:v>2E-3</c:v>
                </c:pt>
                <c:pt idx="143">
                  <c:v>2E-3</c:v>
                </c:pt>
                <c:pt idx="144">
                  <c:v>2E-3</c:v>
                </c:pt>
                <c:pt idx="145">
                  <c:v>2E-3</c:v>
                </c:pt>
                <c:pt idx="146">
                  <c:v>2E-3</c:v>
                </c:pt>
                <c:pt idx="147">
                  <c:v>2E-3</c:v>
                </c:pt>
                <c:pt idx="148">
                  <c:v>2E-3</c:v>
                </c:pt>
                <c:pt idx="149">
                  <c:v>2E-3</c:v>
                </c:pt>
                <c:pt idx="150">
                  <c:v>2E-3</c:v>
                </c:pt>
                <c:pt idx="151">
                  <c:v>2E-3</c:v>
                </c:pt>
                <c:pt idx="152">
                  <c:v>2E-3</c:v>
                </c:pt>
                <c:pt idx="153">
                  <c:v>2E-3</c:v>
                </c:pt>
                <c:pt idx="154">
                  <c:v>2E-3</c:v>
                </c:pt>
                <c:pt idx="155">
                  <c:v>2E-3</c:v>
                </c:pt>
                <c:pt idx="156">
                  <c:v>2E-3</c:v>
                </c:pt>
                <c:pt idx="157">
                  <c:v>2E-3</c:v>
                </c:pt>
                <c:pt idx="158">
                  <c:v>1E-3</c:v>
                </c:pt>
                <c:pt idx="159">
                  <c:v>2E-3</c:v>
                </c:pt>
                <c:pt idx="160">
                  <c:v>2E-3</c:v>
                </c:pt>
                <c:pt idx="161">
                  <c:v>2E-3</c:v>
                </c:pt>
                <c:pt idx="162">
                  <c:v>2E-3</c:v>
                </c:pt>
                <c:pt idx="163">
                  <c:v>2E-3</c:v>
                </c:pt>
                <c:pt idx="164">
                  <c:v>2E-3</c:v>
                </c:pt>
                <c:pt idx="165">
                  <c:v>2E-3</c:v>
                </c:pt>
                <c:pt idx="166">
                  <c:v>2E-3</c:v>
                </c:pt>
                <c:pt idx="167">
                  <c:v>2E-3</c:v>
                </c:pt>
                <c:pt idx="168">
                  <c:v>2E-3</c:v>
                </c:pt>
                <c:pt idx="169">
                  <c:v>2E-3</c:v>
                </c:pt>
                <c:pt idx="170">
                  <c:v>2E-3</c:v>
                </c:pt>
                <c:pt idx="171">
                  <c:v>2E-3</c:v>
                </c:pt>
                <c:pt idx="172">
                  <c:v>2E-3</c:v>
                </c:pt>
                <c:pt idx="173">
                  <c:v>1E-3</c:v>
                </c:pt>
                <c:pt idx="174">
                  <c:v>2E-3</c:v>
                </c:pt>
                <c:pt idx="175">
                  <c:v>2E-3</c:v>
                </c:pt>
                <c:pt idx="176">
                  <c:v>2E-3</c:v>
                </c:pt>
                <c:pt idx="177">
                  <c:v>2E-3</c:v>
                </c:pt>
                <c:pt idx="178">
                  <c:v>1E-3</c:v>
                </c:pt>
                <c:pt idx="179">
                  <c:v>1E-3</c:v>
                </c:pt>
                <c:pt idx="180">
                  <c:v>2E-3</c:v>
                </c:pt>
                <c:pt idx="181">
                  <c:v>2E-3</c:v>
                </c:pt>
                <c:pt idx="182">
                  <c:v>2E-3</c:v>
                </c:pt>
                <c:pt idx="183">
                  <c:v>2E-3</c:v>
                </c:pt>
                <c:pt idx="184">
                  <c:v>2E-3</c:v>
                </c:pt>
                <c:pt idx="185">
                  <c:v>2E-3</c:v>
                </c:pt>
                <c:pt idx="186">
                  <c:v>2E-3</c:v>
                </c:pt>
                <c:pt idx="187">
                  <c:v>2E-3</c:v>
                </c:pt>
                <c:pt idx="188">
                  <c:v>2E-3</c:v>
                </c:pt>
                <c:pt idx="189">
                  <c:v>2E-3</c:v>
                </c:pt>
                <c:pt idx="190">
                  <c:v>2E-3</c:v>
                </c:pt>
                <c:pt idx="191">
                  <c:v>2E-3</c:v>
                </c:pt>
                <c:pt idx="192">
                  <c:v>2E-3</c:v>
                </c:pt>
                <c:pt idx="193">
                  <c:v>2E-3</c:v>
                </c:pt>
                <c:pt idx="194">
                  <c:v>2E-3</c:v>
                </c:pt>
                <c:pt idx="195">
                  <c:v>2E-3</c:v>
                </c:pt>
                <c:pt idx="196">
                  <c:v>2E-3</c:v>
                </c:pt>
                <c:pt idx="197">
                  <c:v>3.0000000000000001E-3</c:v>
                </c:pt>
                <c:pt idx="198">
                  <c:v>2E-3</c:v>
                </c:pt>
                <c:pt idx="199">
                  <c:v>2E-3</c:v>
                </c:pt>
                <c:pt idx="200">
                  <c:v>2E-3</c:v>
                </c:pt>
                <c:pt idx="201">
                  <c:v>2E-3</c:v>
                </c:pt>
                <c:pt idx="202">
                  <c:v>2E-3</c:v>
                </c:pt>
                <c:pt idx="203">
                  <c:v>1E-3</c:v>
                </c:pt>
                <c:pt idx="204">
                  <c:v>1E-3</c:v>
                </c:pt>
                <c:pt idx="205">
                  <c:v>1E-3</c:v>
                </c:pt>
                <c:pt idx="206">
                  <c:v>1E-3</c:v>
                </c:pt>
                <c:pt idx="207">
                  <c:v>2E-3</c:v>
                </c:pt>
                <c:pt idx="208">
                  <c:v>2E-3</c:v>
                </c:pt>
                <c:pt idx="209">
                  <c:v>1E-3</c:v>
                </c:pt>
                <c:pt idx="210">
                  <c:v>0</c:v>
                </c:pt>
                <c:pt idx="211">
                  <c:v>2E-3</c:v>
                </c:pt>
                <c:pt idx="212">
                  <c:v>1E-3</c:v>
                </c:pt>
                <c:pt idx="213">
                  <c:v>1E-3</c:v>
                </c:pt>
                <c:pt idx="214">
                  <c:v>0</c:v>
                </c:pt>
                <c:pt idx="215">
                  <c:v>0</c:v>
                </c:pt>
                <c:pt idx="216">
                  <c:v>0</c:v>
                </c:pt>
                <c:pt idx="217">
                  <c:v>0</c:v>
                </c:pt>
                <c:pt idx="218">
                  <c:v>0</c:v>
                </c:pt>
                <c:pt idx="219">
                  <c:v>2E-3</c:v>
                </c:pt>
                <c:pt idx="220">
                  <c:v>2E-3</c:v>
                </c:pt>
                <c:pt idx="221">
                  <c:v>1E-3</c:v>
                </c:pt>
                <c:pt idx="222">
                  <c:v>1E-3</c:v>
                </c:pt>
                <c:pt idx="223">
                  <c:v>1E-3</c:v>
                </c:pt>
                <c:pt idx="224">
                  <c:v>0</c:v>
                </c:pt>
                <c:pt idx="225">
                  <c:v>0</c:v>
                </c:pt>
                <c:pt idx="226">
                  <c:v>0</c:v>
                </c:pt>
                <c:pt idx="227">
                  <c:v>0</c:v>
                </c:pt>
                <c:pt idx="228">
                  <c:v>0</c:v>
                </c:pt>
                <c:pt idx="229">
                  <c:v>1E-3</c:v>
                </c:pt>
                <c:pt idx="230">
                  <c:v>0</c:v>
                </c:pt>
                <c:pt idx="231">
                  <c:v>0</c:v>
                </c:pt>
                <c:pt idx="232">
                  <c:v>0</c:v>
                </c:pt>
                <c:pt idx="233">
                  <c:v>1E-3</c:v>
                </c:pt>
                <c:pt idx="234">
                  <c:v>1E-3</c:v>
                </c:pt>
                <c:pt idx="235">
                  <c:v>1E-3</c:v>
                </c:pt>
                <c:pt idx="236">
                  <c:v>0</c:v>
                </c:pt>
                <c:pt idx="237">
                  <c:v>1E-3</c:v>
                </c:pt>
                <c:pt idx="238">
                  <c:v>0</c:v>
                </c:pt>
                <c:pt idx="239">
                  <c:v>0</c:v>
                </c:pt>
                <c:pt idx="240">
                  <c:v>0</c:v>
                </c:pt>
                <c:pt idx="241">
                  <c:v>0</c:v>
                </c:pt>
                <c:pt idx="242">
                  <c:v>0</c:v>
                </c:pt>
                <c:pt idx="243">
                  <c:v>1E-3</c:v>
                </c:pt>
                <c:pt idx="244">
                  <c:v>1E-3</c:v>
                </c:pt>
                <c:pt idx="245">
                  <c:v>1E-3</c:v>
                </c:pt>
                <c:pt idx="246">
                  <c:v>1E-3</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1E-3</c:v>
                </c:pt>
                <c:pt idx="263">
                  <c:v>0</c:v>
                </c:pt>
                <c:pt idx="264">
                  <c:v>0</c:v>
                </c:pt>
                <c:pt idx="265">
                  <c:v>0</c:v>
                </c:pt>
                <c:pt idx="266">
                  <c:v>0</c:v>
                </c:pt>
                <c:pt idx="267">
                  <c:v>0</c:v>
                </c:pt>
                <c:pt idx="268">
                  <c:v>0</c:v>
                </c:pt>
                <c:pt idx="269">
                  <c:v>0</c:v>
                </c:pt>
                <c:pt idx="270">
                  <c:v>0</c:v>
                </c:pt>
                <c:pt idx="271">
                  <c:v>0</c:v>
                </c:pt>
                <c:pt idx="272">
                  <c:v>0</c:v>
                </c:pt>
                <c:pt idx="273">
                  <c:v>1E-3</c:v>
                </c:pt>
              </c:numCache>
            </c:numRef>
          </c:yVal>
          <c:smooth val="1"/>
        </c:ser>
        <c:dLbls>
          <c:showLegendKey val="0"/>
          <c:showVal val="0"/>
          <c:showCatName val="0"/>
          <c:showSerName val="0"/>
          <c:showPercent val="0"/>
          <c:showBubbleSize val="0"/>
        </c:dLbls>
        <c:axId val="324743168"/>
        <c:axId val="324744344"/>
      </c:scatterChart>
      <c:valAx>
        <c:axId val="324743168"/>
        <c:scaling>
          <c:orientation val="minMax"/>
          <c:max val="42268.74"/>
          <c:min val="42268.28"/>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2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Real Time</a:t>
                </a:r>
              </a:p>
            </c:rich>
          </c:tx>
          <c:layout/>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CN"/>
            </a:p>
          </c:txPr>
        </c:title>
        <c:numFmt formatCode="h:mm:ss;@"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CN"/>
          </a:p>
        </c:txPr>
        <c:crossAx val="324744344"/>
        <c:crosses val="autoZero"/>
        <c:crossBetween val="midCat"/>
      </c:valAx>
      <c:valAx>
        <c:axId val="324744344"/>
        <c:scaling>
          <c:orientation val="minMax"/>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2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Runoff Flow Rate (L/s)</a:t>
                </a:r>
              </a:p>
            </c:rich>
          </c:tx>
          <c:layout/>
          <c:overlay val="0"/>
          <c:spPr>
            <a:noFill/>
            <a:ln>
              <a:noFill/>
            </a:ln>
            <a:effectLst/>
          </c:spPr>
          <c:txPr>
            <a:bodyPr rot="-5400000" spcFirstLastPara="1" vertOverflow="ellipsis" vert="horz" wrap="square" anchor="ctr" anchorCtr="1"/>
            <a:lstStyle/>
            <a:p>
              <a:pPr>
                <a:defRPr sz="12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CN"/>
            </a:p>
          </c:txPr>
        </c:title>
        <c:numFmt formatCode="#,##0.00_);[Red]\(#,##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CN"/>
          </a:p>
        </c:txPr>
        <c:crossAx val="324743168"/>
        <c:crosses val="autoZero"/>
        <c:crossBetween val="midCat"/>
      </c:valAx>
      <c:spPr>
        <a:noFill/>
        <a:ln>
          <a:noFill/>
        </a:ln>
        <a:effectLst/>
      </c:spPr>
    </c:plotArea>
    <c:plotVisOnly val="1"/>
    <c:dispBlanksAs val="gap"/>
    <c:showDLblsOverMax val="0"/>
  </c:chart>
  <c:spPr>
    <a:noFill/>
    <a:ln>
      <a:noFill/>
    </a:ln>
    <a:effectLst/>
  </c:spPr>
  <c:txPr>
    <a:bodyPr/>
    <a:lstStyle/>
    <a:p>
      <a:pPr>
        <a:defRPr sz="1200">
          <a:latin typeface="Times New Roman" panose="02020603050405020304" pitchFamily="18" charset="0"/>
          <a:cs typeface="Times New Roman" panose="02020603050405020304" pitchFamily="18" charset="0"/>
        </a:defRPr>
      </a:pPr>
      <a:endParaRPr lang="zh-CN"/>
    </a:p>
  </c:txPr>
  <c:externalData r:id="rId3">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smoothMarker"/>
        <c:varyColors val="0"/>
        <c:ser>
          <c:idx val="0"/>
          <c:order val="0"/>
          <c:spPr>
            <a:ln w="19050" cap="rnd">
              <a:solidFill>
                <a:schemeClr val="accent1"/>
              </a:solidFill>
              <a:round/>
            </a:ln>
            <a:effectLst/>
          </c:spPr>
          <c:marker>
            <c:symbol val="none"/>
          </c:marker>
          <c:xVal>
            <c:numRef>
              <c:f>'[Plot 15_09-21-2015.xlsx]Sheet1'!$A$9:$A$279</c:f>
              <c:numCache>
                <c:formatCode>h:mm:ss</c:formatCode>
                <c:ptCount val="271"/>
                <c:pt idx="0">
                  <c:v>42268.305555555555</c:v>
                </c:pt>
                <c:pt idx="1">
                  <c:v>42268.306944444441</c:v>
                </c:pt>
                <c:pt idx="2">
                  <c:v>42268.308333333334</c:v>
                </c:pt>
                <c:pt idx="3">
                  <c:v>42268.30972222222</c:v>
                </c:pt>
                <c:pt idx="4">
                  <c:v>42268.311111111114</c:v>
                </c:pt>
                <c:pt idx="5">
                  <c:v>42268.3125</c:v>
                </c:pt>
                <c:pt idx="6">
                  <c:v>42268.313888888886</c:v>
                </c:pt>
                <c:pt idx="7">
                  <c:v>42268.31527777778</c:v>
                </c:pt>
                <c:pt idx="8">
                  <c:v>42268.316666666666</c:v>
                </c:pt>
                <c:pt idx="9">
                  <c:v>42268.318055555559</c:v>
                </c:pt>
                <c:pt idx="10">
                  <c:v>42268.319444444445</c:v>
                </c:pt>
                <c:pt idx="11">
                  <c:v>42268.320833333331</c:v>
                </c:pt>
                <c:pt idx="12">
                  <c:v>42268.322222222225</c:v>
                </c:pt>
                <c:pt idx="13">
                  <c:v>42268.323611111111</c:v>
                </c:pt>
                <c:pt idx="14">
                  <c:v>42268.324999999997</c:v>
                </c:pt>
                <c:pt idx="15">
                  <c:v>42268.326388888891</c:v>
                </c:pt>
                <c:pt idx="16">
                  <c:v>42268.327777777777</c:v>
                </c:pt>
                <c:pt idx="17">
                  <c:v>42268.32916666667</c:v>
                </c:pt>
                <c:pt idx="18">
                  <c:v>42268.330555555556</c:v>
                </c:pt>
                <c:pt idx="19">
                  <c:v>42268.331944444442</c:v>
                </c:pt>
                <c:pt idx="20">
                  <c:v>42268.333333333336</c:v>
                </c:pt>
                <c:pt idx="21">
                  <c:v>42268.334722222222</c:v>
                </c:pt>
                <c:pt idx="22">
                  <c:v>42268.336111111108</c:v>
                </c:pt>
                <c:pt idx="23">
                  <c:v>42268.337500000001</c:v>
                </c:pt>
                <c:pt idx="24">
                  <c:v>42268.338888888888</c:v>
                </c:pt>
                <c:pt idx="25">
                  <c:v>42268.340277777781</c:v>
                </c:pt>
                <c:pt idx="26">
                  <c:v>42268.341666666667</c:v>
                </c:pt>
                <c:pt idx="27">
                  <c:v>42268.343055555553</c:v>
                </c:pt>
                <c:pt idx="28">
                  <c:v>42268.344444444447</c:v>
                </c:pt>
                <c:pt idx="29">
                  <c:v>42268.345833333333</c:v>
                </c:pt>
                <c:pt idx="30">
                  <c:v>42268.347222222219</c:v>
                </c:pt>
                <c:pt idx="31">
                  <c:v>42268.348611111112</c:v>
                </c:pt>
                <c:pt idx="32">
                  <c:v>42268.35</c:v>
                </c:pt>
                <c:pt idx="33">
                  <c:v>42268.351388888892</c:v>
                </c:pt>
                <c:pt idx="34">
                  <c:v>42268.352777777778</c:v>
                </c:pt>
                <c:pt idx="35">
                  <c:v>42268.354166666664</c:v>
                </c:pt>
                <c:pt idx="36">
                  <c:v>42268.355555555558</c:v>
                </c:pt>
                <c:pt idx="37">
                  <c:v>42268.356944444444</c:v>
                </c:pt>
                <c:pt idx="38">
                  <c:v>42268.35833333333</c:v>
                </c:pt>
                <c:pt idx="39">
                  <c:v>42268.359722222223</c:v>
                </c:pt>
                <c:pt idx="40">
                  <c:v>42268.361111111109</c:v>
                </c:pt>
                <c:pt idx="41">
                  <c:v>42268.362500000003</c:v>
                </c:pt>
                <c:pt idx="42">
                  <c:v>42268.363888888889</c:v>
                </c:pt>
                <c:pt idx="43">
                  <c:v>42268.365277777775</c:v>
                </c:pt>
                <c:pt idx="44">
                  <c:v>42268.366666666669</c:v>
                </c:pt>
                <c:pt idx="45">
                  <c:v>42268.368055555555</c:v>
                </c:pt>
                <c:pt idx="46">
                  <c:v>42268.369444444441</c:v>
                </c:pt>
                <c:pt idx="47">
                  <c:v>42268.370833333334</c:v>
                </c:pt>
                <c:pt idx="48">
                  <c:v>42268.37222222222</c:v>
                </c:pt>
                <c:pt idx="49">
                  <c:v>42268.373611111114</c:v>
                </c:pt>
                <c:pt idx="50">
                  <c:v>42268.375</c:v>
                </c:pt>
                <c:pt idx="51">
                  <c:v>42268.376388888886</c:v>
                </c:pt>
                <c:pt idx="52">
                  <c:v>42268.37777777778</c:v>
                </c:pt>
                <c:pt idx="53">
                  <c:v>42268.379166666666</c:v>
                </c:pt>
                <c:pt idx="54">
                  <c:v>42268.380555555559</c:v>
                </c:pt>
                <c:pt idx="55">
                  <c:v>42268.381944444445</c:v>
                </c:pt>
                <c:pt idx="56">
                  <c:v>42268.383333333331</c:v>
                </c:pt>
                <c:pt idx="57">
                  <c:v>42268.384722222225</c:v>
                </c:pt>
                <c:pt idx="58">
                  <c:v>42268.386111111111</c:v>
                </c:pt>
                <c:pt idx="59">
                  <c:v>42268.387499999997</c:v>
                </c:pt>
                <c:pt idx="60">
                  <c:v>42268.388888888891</c:v>
                </c:pt>
                <c:pt idx="61">
                  <c:v>42268.390277777777</c:v>
                </c:pt>
                <c:pt idx="62">
                  <c:v>42268.39166666667</c:v>
                </c:pt>
                <c:pt idx="63">
                  <c:v>42268.393055555556</c:v>
                </c:pt>
                <c:pt idx="64">
                  <c:v>42268.394444444442</c:v>
                </c:pt>
                <c:pt idx="65">
                  <c:v>42268.395833333336</c:v>
                </c:pt>
                <c:pt idx="66">
                  <c:v>42268.397222222222</c:v>
                </c:pt>
                <c:pt idx="67">
                  <c:v>42268.398611111108</c:v>
                </c:pt>
                <c:pt idx="68">
                  <c:v>42268.4</c:v>
                </c:pt>
                <c:pt idx="69">
                  <c:v>42268.401388888888</c:v>
                </c:pt>
                <c:pt idx="70">
                  <c:v>42268.402777777781</c:v>
                </c:pt>
                <c:pt idx="71">
                  <c:v>42268.404166666667</c:v>
                </c:pt>
                <c:pt idx="72">
                  <c:v>42268.405555555553</c:v>
                </c:pt>
                <c:pt idx="73">
                  <c:v>42268.406944444447</c:v>
                </c:pt>
                <c:pt idx="74">
                  <c:v>42268.408333333333</c:v>
                </c:pt>
                <c:pt idx="75">
                  <c:v>42268.409722222219</c:v>
                </c:pt>
                <c:pt idx="76">
                  <c:v>42268.411111111112</c:v>
                </c:pt>
                <c:pt idx="77">
                  <c:v>42268.412499999999</c:v>
                </c:pt>
                <c:pt idx="78">
                  <c:v>42268.413888888892</c:v>
                </c:pt>
                <c:pt idx="79">
                  <c:v>42268.415277777778</c:v>
                </c:pt>
                <c:pt idx="80">
                  <c:v>42268.416666666664</c:v>
                </c:pt>
                <c:pt idx="81">
                  <c:v>42268.418055555558</c:v>
                </c:pt>
                <c:pt idx="82">
                  <c:v>42268.419444444444</c:v>
                </c:pt>
                <c:pt idx="83">
                  <c:v>42268.42083333333</c:v>
                </c:pt>
                <c:pt idx="84">
                  <c:v>42268.422222222223</c:v>
                </c:pt>
                <c:pt idx="85">
                  <c:v>42268.423611111109</c:v>
                </c:pt>
                <c:pt idx="86">
                  <c:v>42268.425000000003</c:v>
                </c:pt>
                <c:pt idx="87">
                  <c:v>42268.426388888889</c:v>
                </c:pt>
                <c:pt idx="88">
                  <c:v>42268.427777777775</c:v>
                </c:pt>
                <c:pt idx="89">
                  <c:v>42268.429166666669</c:v>
                </c:pt>
                <c:pt idx="90">
                  <c:v>42268.430555555555</c:v>
                </c:pt>
                <c:pt idx="91">
                  <c:v>42268.431944444441</c:v>
                </c:pt>
                <c:pt idx="92">
                  <c:v>42268.433333333334</c:v>
                </c:pt>
                <c:pt idx="93">
                  <c:v>42268.43472222222</c:v>
                </c:pt>
                <c:pt idx="94">
                  <c:v>42268.436111111114</c:v>
                </c:pt>
                <c:pt idx="95">
                  <c:v>42268.4375</c:v>
                </c:pt>
                <c:pt idx="96">
                  <c:v>42268.438888888886</c:v>
                </c:pt>
                <c:pt idx="97">
                  <c:v>42268.44027777778</c:v>
                </c:pt>
                <c:pt idx="98">
                  <c:v>42268.441666666666</c:v>
                </c:pt>
                <c:pt idx="99">
                  <c:v>42268.443055555559</c:v>
                </c:pt>
                <c:pt idx="100">
                  <c:v>42268.444444444445</c:v>
                </c:pt>
                <c:pt idx="101">
                  <c:v>42268.445833333331</c:v>
                </c:pt>
                <c:pt idx="102">
                  <c:v>42268.447222222225</c:v>
                </c:pt>
                <c:pt idx="103">
                  <c:v>42268.448611111111</c:v>
                </c:pt>
                <c:pt idx="104">
                  <c:v>42268.45</c:v>
                </c:pt>
                <c:pt idx="105">
                  <c:v>42268.451388888891</c:v>
                </c:pt>
                <c:pt idx="106">
                  <c:v>42268.452777777777</c:v>
                </c:pt>
                <c:pt idx="107">
                  <c:v>42268.45416666667</c:v>
                </c:pt>
                <c:pt idx="108">
                  <c:v>42268.455555555556</c:v>
                </c:pt>
                <c:pt idx="109">
                  <c:v>42268.456944444442</c:v>
                </c:pt>
                <c:pt idx="110">
                  <c:v>42268.458333333336</c:v>
                </c:pt>
                <c:pt idx="111">
                  <c:v>42268.459722222222</c:v>
                </c:pt>
                <c:pt idx="112">
                  <c:v>42268.461111111108</c:v>
                </c:pt>
                <c:pt idx="113">
                  <c:v>42268.462500000001</c:v>
                </c:pt>
                <c:pt idx="114">
                  <c:v>42268.463888888888</c:v>
                </c:pt>
                <c:pt idx="115">
                  <c:v>42268.465277777781</c:v>
                </c:pt>
                <c:pt idx="116">
                  <c:v>42268.466666666667</c:v>
                </c:pt>
                <c:pt idx="117">
                  <c:v>42268.468055555553</c:v>
                </c:pt>
                <c:pt idx="118">
                  <c:v>42268.469444444447</c:v>
                </c:pt>
                <c:pt idx="119">
                  <c:v>42268.470833333333</c:v>
                </c:pt>
                <c:pt idx="120">
                  <c:v>42268.472222222219</c:v>
                </c:pt>
                <c:pt idx="121">
                  <c:v>42268.473611111112</c:v>
                </c:pt>
                <c:pt idx="122">
                  <c:v>42268.474999999999</c:v>
                </c:pt>
                <c:pt idx="123">
                  <c:v>42268.476388888892</c:v>
                </c:pt>
                <c:pt idx="124">
                  <c:v>42268.477777777778</c:v>
                </c:pt>
                <c:pt idx="125">
                  <c:v>42268.479166666664</c:v>
                </c:pt>
                <c:pt idx="126">
                  <c:v>42268.480555555558</c:v>
                </c:pt>
                <c:pt idx="127">
                  <c:v>42268.481944444444</c:v>
                </c:pt>
                <c:pt idx="128">
                  <c:v>42268.48333333333</c:v>
                </c:pt>
                <c:pt idx="129">
                  <c:v>42268.484722222223</c:v>
                </c:pt>
                <c:pt idx="130">
                  <c:v>42268.486111111109</c:v>
                </c:pt>
                <c:pt idx="131">
                  <c:v>42268.487500000003</c:v>
                </c:pt>
                <c:pt idx="132">
                  <c:v>42268.488888888889</c:v>
                </c:pt>
                <c:pt idx="133">
                  <c:v>42268.490277777775</c:v>
                </c:pt>
                <c:pt idx="134">
                  <c:v>42268.491666666669</c:v>
                </c:pt>
                <c:pt idx="135">
                  <c:v>42268.493055555555</c:v>
                </c:pt>
                <c:pt idx="136">
                  <c:v>42268.494444444441</c:v>
                </c:pt>
                <c:pt idx="137">
                  <c:v>42268.495833333334</c:v>
                </c:pt>
                <c:pt idx="138">
                  <c:v>42268.49722222222</c:v>
                </c:pt>
                <c:pt idx="139">
                  <c:v>42268.498611111114</c:v>
                </c:pt>
                <c:pt idx="140">
                  <c:v>42268.5</c:v>
                </c:pt>
                <c:pt idx="141">
                  <c:v>42268.501388888886</c:v>
                </c:pt>
                <c:pt idx="142">
                  <c:v>42268.50277777778</c:v>
                </c:pt>
                <c:pt idx="143">
                  <c:v>42268.504166666666</c:v>
                </c:pt>
                <c:pt idx="144">
                  <c:v>42268.505555555559</c:v>
                </c:pt>
                <c:pt idx="145">
                  <c:v>42268.506944444445</c:v>
                </c:pt>
                <c:pt idx="146">
                  <c:v>42268.508333333331</c:v>
                </c:pt>
                <c:pt idx="147">
                  <c:v>42268.509722222225</c:v>
                </c:pt>
                <c:pt idx="148">
                  <c:v>42268.511111111111</c:v>
                </c:pt>
                <c:pt idx="149">
                  <c:v>42268.512499999997</c:v>
                </c:pt>
                <c:pt idx="150">
                  <c:v>42268.513888888891</c:v>
                </c:pt>
                <c:pt idx="151">
                  <c:v>42268.515277777777</c:v>
                </c:pt>
                <c:pt idx="152">
                  <c:v>42268.51666666667</c:v>
                </c:pt>
                <c:pt idx="153">
                  <c:v>42268.518055555556</c:v>
                </c:pt>
                <c:pt idx="154">
                  <c:v>42268.519444444442</c:v>
                </c:pt>
                <c:pt idx="155">
                  <c:v>42268.520833333336</c:v>
                </c:pt>
                <c:pt idx="156">
                  <c:v>42268.522222222222</c:v>
                </c:pt>
                <c:pt idx="157">
                  <c:v>42268.523611111108</c:v>
                </c:pt>
                <c:pt idx="158">
                  <c:v>42268.525000000001</c:v>
                </c:pt>
                <c:pt idx="159">
                  <c:v>42268.526388888888</c:v>
                </c:pt>
                <c:pt idx="160">
                  <c:v>42268.527777777781</c:v>
                </c:pt>
                <c:pt idx="161">
                  <c:v>42268.529166666667</c:v>
                </c:pt>
                <c:pt idx="162">
                  <c:v>42268.530555555553</c:v>
                </c:pt>
                <c:pt idx="163">
                  <c:v>42268.531944444447</c:v>
                </c:pt>
                <c:pt idx="164">
                  <c:v>42268.533333333333</c:v>
                </c:pt>
                <c:pt idx="165">
                  <c:v>42268.534722222219</c:v>
                </c:pt>
                <c:pt idx="166">
                  <c:v>42268.536111111112</c:v>
                </c:pt>
                <c:pt idx="167">
                  <c:v>42268.537499999999</c:v>
                </c:pt>
                <c:pt idx="168">
                  <c:v>42268.538888888892</c:v>
                </c:pt>
                <c:pt idx="169">
                  <c:v>42268.540277777778</c:v>
                </c:pt>
                <c:pt idx="170">
                  <c:v>42268.541666666664</c:v>
                </c:pt>
                <c:pt idx="171">
                  <c:v>42268.543055555558</c:v>
                </c:pt>
                <c:pt idx="172">
                  <c:v>42268.544444444444</c:v>
                </c:pt>
                <c:pt idx="173">
                  <c:v>42268.54583333333</c:v>
                </c:pt>
                <c:pt idx="174">
                  <c:v>42268.547222222223</c:v>
                </c:pt>
                <c:pt idx="175">
                  <c:v>42268.548611111109</c:v>
                </c:pt>
                <c:pt idx="176">
                  <c:v>42268.55</c:v>
                </c:pt>
                <c:pt idx="177">
                  <c:v>42268.551388888889</c:v>
                </c:pt>
                <c:pt idx="178">
                  <c:v>42268.552777777775</c:v>
                </c:pt>
                <c:pt idx="179">
                  <c:v>42268.554166666669</c:v>
                </c:pt>
                <c:pt idx="180">
                  <c:v>42268.555555555555</c:v>
                </c:pt>
                <c:pt idx="181">
                  <c:v>42268.556944444441</c:v>
                </c:pt>
                <c:pt idx="182">
                  <c:v>42268.558333333334</c:v>
                </c:pt>
                <c:pt idx="183">
                  <c:v>42268.55972222222</c:v>
                </c:pt>
                <c:pt idx="184">
                  <c:v>42268.561111111114</c:v>
                </c:pt>
                <c:pt idx="185">
                  <c:v>42268.5625</c:v>
                </c:pt>
                <c:pt idx="186">
                  <c:v>42268.563888888886</c:v>
                </c:pt>
                <c:pt idx="187">
                  <c:v>42268.56527777778</c:v>
                </c:pt>
                <c:pt idx="188">
                  <c:v>42268.566666666666</c:v>
                </c:pt>
                <c:pt idx="189">
                  <c:v>42268.568055555559</c:v>
                </c:pt>
                <c:pt idx="190">
                  <c:v>42268.569444444445</c:v>
                </c:pt>
                <c:pt idx="191">
                  <c:v>42268.570833333331</c:v>
                </c:pt>
                <c:pt idx="192">
                  <c:v>42268.572222222225</c:v>
                </c:pt>
                <c:pt idx="193">
                  <c:v>42268.573611111111</c:v>
                </c:pt>
                <c:pt idx="194">
                  <c:v>42268.574999999997</c:v>
                </c:pt>
                <c:pt idx="195">
                  <c:v>42268.576388888891</c:v>
                </c:pt>
                <c:pt idx="196">
                  <c:v>42268.577777777777</c:v>
                </c:pt>
                <c:pt idx="197">
                  <c:v>42268.57916666667</c:v>
                </c:pt>
                <c:pt idx="198">
                  <c:v>42268.580555555556</c:v>
                </c:pt>
                <c:pt idx="199">
                  <c:v>42268.581944444442</c:v>
                </c:pt>
                <c:pt idx="200">
                  <c:v>42268.583333333336</c:v>
                </c:pt>
                <c:pt idx="201">
                  <c:v>42268.584722222222</c:v>
                </c:pt>
                <c:pt idx="202">
                  <c:v>42268.586111111108</c:v>
                </c:pt>
                <c:pt idx="203">
                  <c:v>42268.587500000001</c:v>
                </c:pt>
                <c:pt idx="204">
                  <c:v>42268.588888888888</c:v>
                </c:pt>
                <c:pt idx="205">
                  <c:v>42268.590277777781</c:v>
                </c:pt>
                <c:pt idx="206">
                  <c:v>42268.591666666667</c:v>
                </c:pt>
                <c:pt idx="207">
                  <c:v>42268.593055555553</c:v>
                </c:pt>
                <c:pt idx="208">
                  <c:v>42268.594444444447</c:v>
                </c:pt>
                <c:pt idx="209">
                  <c:v>42268.595833333333</c:v>
                </c:pt>
                <c:pt idx="210">
                  <c:v>42268.597222222219</c:v>
                </c:pt>
                <c:pt idx="211">
                  <c:v>42268.598611111112</c:v>
                </c:pt>
                <c:pt idx="212">
                  <c:v>42268.6</c:v>
                </c:pt>
                <c:pt idx="213">
                  <c:v>42268.601388888892</c:v>
                </c:pt>
                <c:pt idx="214">
                  <c:v>42268.602777777778</c:v>
                </c:pt>
                <c:pt idx="215">
                  <c:v>42268.604166666664</c:v>
                </c:pt>
                <c:pt idx="216">
                  <c:v>42268.605555555558</c:v>
                </c:pt>
                <c:pt idx="217">
                  <c:v>42268.606944444444</c:v>
                </c:pt>
                <c:pt idx="218">
                  <c:v>42268.60833333333</c:v>
                </c:pt>
                <c:pt idx="219">
                  <c:v>42268.609722222223</c:v>
                </c:pt>
                <c:pt idx="220">
                  <c:v>42268.611111111109</c:v>
                </c:pt>
                <c:pt idx="221">
                  <c:v>42268.612500000003</c:v>
                </c:pt>
                <c:pt idx="222">
                  <c:v>42268.613888888889</c:v>
                </c:pt>
                <c:pt idx="223">
                  <c:v>42268.615277777775</c:v>
                </c:pt>
                <c:pt idx="224">
                  <c:v>42268.616666666669</c:v>
                </c:pt>
                <c:pt idx="225">
                  <c:v>42268.618055555555</c:v>
                </c:pt>
                <c:pt idx="226">
                  <c:v>42268.619444444441</c:v>
                </c:pt>
                <c:pt idx="227">
                  <c:v>42268.620833333334</c:v>
                </c:pt>
                <c:pt idx="228">
                  <c:v>42268.62222222222</c:v>
                </c:pt>
                <c:pt idx="229">
                  <c:v>42268.623611111114</c:v>
                </c:pt>
                <c:pt idx="230">
                  <c:v>42268.625</c:v>
                </c:pt>
                <c:pt idx="231">
                  <c:v>42268.626388888886</c:v>
                </c:pt>
                <c:pt idx="232">
                  <c:v>42268.62777777778</c:v>
                </c:pt>
                <c:pt idx="233">
                  <c:v>42268.629166666666</c:v>
                </c:pt>
                <c:pt idx="234">
                  <c:v>42268.630555555559</c:v>
                </c:pt>
                <c:pt idx="235">
                  <c:v>42268.631944444445</c:v>
                </c:pt>
                <c:pt idx="236">
                  <c:v>42268.633333333331</c:v>
                </c:pt>
                <c:pt idx="237">
                  <c:v>42268.634722222225</c:v>
                </c:pt>
                <c:pt idx="238">
                  <c:v>42268.636111111111</c:v>
                </c:pt>
                <c:pt idx="239">
                  <c:v>42268.637499999997</c:v>
                </c:pt>
                <c:pt idx="240">
                  <c:v>42268.638888888891</c:v>
                </c:pt>
                <c:pt idx="241">
                  <c:v>42268.640277777777</c:v>
                </c:pt>
                <c:pt idx="242">
                  <c:v>42268.64166666667</c:v>
                </c:pt>
                <c:pt idx="243">
                  <c:v>42268.643055555556</c:v>
                </c:pt>
                <c:pt idx="244">
                  <c:v>42268.644444444442</c:v>
                </c:pt>
                <c:pt idx="245">
                  <c:v>42268.645833333336</c:v>
                </c:pt>
                <c:pt idx="246">
                  <c:v>42268.647222222222</c:v>
                </c:pt>
                <c:pt idx="247">
                  <c:v>42268.648611111108</c:v>
                </c:pt>
                <c:pt idx="248">
                  <c:v>42268.65</c:v>
                </c:pt>
                <c:pt idx="249">
                  <c:v>42268.651388888888</c:v>
                </c:pt>
                <c:pt idx="250">
                  <c:v>42268.652777777781</c:v>
                </c:pt>
                <c:pt idx="251">
                  <c:v>42268.654166666667</c:v>
                </c:pt>
                <c:pt idx="252">
                  <c:v>42268.655555555553</c:v>
                </c:pt>
                <c:pt idx="253">
                  <c:v>42268.656944444447</c:v>
                </c:pt>
                <c:pt idx="254">
                  <c:v>42268.658333333333</c:v>
                </c:pt>
                <c:pt idx="255">
                  <c:v>42268.659722222219</c:v>
                </c:pt>
                <c:pt idx="256">
                  <c:v>42268.661111111112</c:v>
                </c:pt>
                <c:pt idx="257">
                  <c:v>42268.662499999999</c:v>
                </c:pt>
                <c:pt idx="258">
                  <c:v>42268.663888888892</c:v>
                </c:pt>
                <c:pt idx="259">
                  <c:v>42268.665277777778</c:v>
                </c:pt>
                <c:pt idx="260">
                  <c:v>42268.666666666664</c:v>
                </c:pt>
                <c:pt idx="261">
                  <c:v>42268.668055555558</c:v>
                </c:pt>
                <c:pt idx="262">
                  <c:v>42268.669444444444</c:v>
                </c:pt>
                <c:pt idx="263">
                  <c:v>42268.67083333333</c:v>
                </c:pt>
                <c:pt idx="264">
                  <c:v>42268.672222222223</c:v>
                </c:pt>
                <c:pt idx="265">
                  <c:v>42268.673611111109</c:v>
                </c:pt>
                <c:pt idx="266">
                  <c:v>42268.675000000003</c:v>
                </c:pt>
                <c:pt idx="267">
                  <c:v>42268.676388888889</c:v>
                </c:pt>
                <c:pt idx="268">
                  <c:v>42268.677777777775</c:v>
                </c:pt>
                <c:pt idx="269">
                  <c:v>42268.679166666669</c:v>
                </c:pt>
                <c:pt idx="270">
                  <c:v>42268.680555555555</c:v>
                </c:pt>
              </c:numCache>
            </c:numRef>
          </c:xVal>
          <c:yVal>
            <c:numRef>
              <c:f>'[Plot 15_09-21-2015.xlsx]Sheet1'!$B$8:$B$279</c:f>
              <c:numCache>
                <c:formatCode>General</c:formatCode>
                <c:ptCount val="272"/>
                <c:pt idx="1">
                  <c:v>0</c:v>
                </c:pt>
                <c:pt idx="2">
                  <c:v>0</c:v>
                </c:pt>
                <c:pt idx="3">
                  <c:v>0</c:v>
                </c:pt>
                <c:pt idx="4">
                  <c:v>2E-3</c:v>
                </c:pt>
                <c:pt idx="5">
                  <c:v>6.0000000000000001E-3</c:v>
                </c:pt>
                <c:pt idx="6">
                  <c:v>3.0000000000000001E-3</c:v>
                </c:pt>
                <c:pt idx="7">
                  <c:v>2E-3</c:v>
                </c:pt>
                <c:pt idx="8">
                  <c:v>2E-3</c:v>
                </c:pt>
                <c:pt idx="9">
                  <c:v>2E-3</c:v>
                </c:pt>
                <c:pt idx="10">
                  <c:v>1E-3</c:v>
                </c:pt>
                <c:pt idx="11">
                  <c:v>6.0000000000000001E-3</c:v>
                </c:pt>
                <c:pt idx="12">
                  <c:v>6.0000000000000001E-3</c:v>
                </c:pt>
                <c:pt idx="13">
                  <c:v>3.0000000000000001E-3</c:v>
                </c:pt>
                <c:pt idx="14">
                  <c:v>2E-3</c:v>
                </c:pt>
                <c:pt idx="15">
                  <c:v>3.0000000000000001E-3</c:v>
                </c:pt>
                <c:pt idx="16">
                  <c:v>4.0000000000000001E-3</c:v>
                </c:pt>
                <c:pt idx="17">
                  <c:v>6.0000000000000001E-3</c:v>
                </c:pt>
                <c:pt idx="18">
                  <c:v>1.4E-2</c:v>
                </c:pt>
                <c:pt idx="19">
                  <c:v>1.7000000000000001E-2</c:v>
                </c:pt>
                <c:pt idx="20">
                  <c:v>1.7999999999999999E-2</c:v>
                </c:pt>
                <c:pt idx="21">
                  <c:v>1.4999999999999999E-2</c:v>
                </c:pt>
                <c:pt idx="22">
                  <c:v>1.4E-2</c:v>
                </c:pt>
                <c:pt idx="23">
                  <c:v>1.2E-2</c:v>
                </c:pt>
                <c:pt idx="24">
                  <c:v>1.2E-2</c:v>
                </c:pt>
                <c:pt idx="25">
                  <c:v>1.2E-2</c:v>
                </c:pt>
                <c:pt idx="26">
                  <c:v>0.01</c:v>
                </c:pt>
                <c:pt idx="27">
                  <c:v>8.9999999999999993E-3</c:v>
                </c:pt>
                <c:pt idx="28">
                  <c:v>8.0000000000000002E-3</c:v>
                </c:pt>
                <c:pt idx="29">
                  <c:v>7.0000000000000001E-3</c:v>
                </c:pt>
                <c:pt idx="30">
                  <c:v>7.0000000000000001E-3</c:v>
                </c:pt>
                <c:pt idx="31">
                  <c:v>6.0000000000000001E-3</c:v>
                </c:pt>
                <c:pt idx="32">
                  <c:v>6.0000000000000001E-3</c:v>
                </c:pt>
                <c:pt idx="33">
                  <c:v>6.0000000000000001E-3</c:v>
                </c:pt>
                <c:pt idx="34">
                  <c:v>6.0000000000000001E-3</c:v>
                </c:pt>
                <c:pt idx="35">
                  <c:v>6.0000000000000001E-3</c:v>
                </c:pt>
                <c:pt idx="36">
                  <c:v>5.0000000000000001E-3</c:v>
                </c:pt>
                <c:pt idx="37">
                  <c:v>5.0000000000000001E-3</c:v>
                </c:pt>
                <c:pt idx="38">
                  <c:v>4.0000000000000001E-3</c:v>
                </c:pt>
                <c:pt idx="39">
                  <c:v>4.0000000000000001E-3</c:v>
                </c:pt>
                <c:pt idx="40">
                  <c:v>4.0000000000000001E-3</c:v>
                </c:pt>
                <c:pt idx="41">
                  <c:v>4.0000000000000001E-3</c:v>
                </c:pt>
                <c:pt idx="42">
                  <c:v>3.0000000000000001E-3</c:v>
                </c:pt>
                <c:pt idx="43">
                  <c:v>3.0000000000000001E-3</c:v>
                </c:pt>
                <c:pt idx="44">
                  <c:v>0.01</c:v>
                </c:pt>
                <c:pt idx="45">
                  <c:v>2.5000000000000001E-2</c:v>
                </c:pt>
                <c:pt idx="46">
                  <c:v>2.7E-2</c:v>
                </c:pt>
                <c:pt idx="47">
                  <c:v>2.9000000000000001E-2</c:v>
                </c:pt>
                <c:pt idx="48">
                  <c:v>2.8000000000000001E-2</c:v>
                </c:pt>
                <c:pt idx="49">
                  <c:v>2.3E-2</c:v>
                </c:pt>
                <c:pt idx="50">
                  <c:v>1.9E-2</c:v>
                </c:pt>
                <c:pt idx="51">
                  <c:v>1.6E-2</c:v>
                </c:pt>
                <c:pt idx="52">
                  <c:v>1.4E-2</c:v>
                </c:pt>
                <c:pt idx="53">
                  <c:v>1.2999999999999999E-2</c:v>
                </c:pt>
                <c:pt idx="54">
                  <c:v>1.2E-2</c:v>
                </c:pt>
                <c:pt idx="55">
                  <c:v>0.01</c:v>
                </c:pt>
                <c:pt idx="56">
                  <c:v>8.0000000000000002E-3</c:v>
                </c:pt>
                <c:pt idx="57">
                  <c:v>7.0000000000000001E-3</c:v>
                </c:pt>
                <c:pt idx="58">
                  <c:v>6.0000000000000001E-3</c:v>
                </c:pt>
                <c:pt idx="59">
                  <c:v>6.0000000000000001E-3</c:v>
                </c:pt>
                <c:pt idx="60">
                  <c:v>6.0000000000000001E-3</c:v>
                </c:pt>
                <c:pt idx="61">
                  <c:v>5.0000000000000001E-3</c:v>
                </c:pt>
                <c:pt idx="62">
                  <c:v>5.0000000000000001E-3</c:v>
                </c:pt>
                <c:pt idx="63">
                  <c:v>6.0000000000000001E-3</c:v>
                </c:pt>
                <c:pt idx="64">
                  <c:v>5.0000000000000001E-3</c:v>
                </c:pt>
                <c:pt idx="65">
                  <c:v>5.0000000000000001E-3</c:v>
                </c:pt>
                <c:pt idx="66">
                  <c:v>5.0000000000000001E-3</c:v>
                </c:pt>
                <c:pt idx="67">
                  <c:v>4.0000000000000001E-3</c:v>
                </c:pt>
                <c:pt idx="68">
                  <c:v>4.0000000000000001E-3</c:v>
                </c:pt>
                <c:pt idx="69">
                  <c:v>4.0000000000000001E-3</c:v>
                </c:pt>
                <c:pt idx="70">
                  <c:v>4.0000000000000001E-3</c:v>
                </c:pt>
                <c:pt idx="71">
                  <c:v>4.0000000000000001E-3</c:v>
                </c:pt>
                <c:pt idx="72">
                  <c:v>4.0000000000000001E-3</c:v>
                </c:pt>
                <c:pt idx="73">
                  <c:v>3.0000000000000001E-3</c:v>
                </c:pt>
                <c:pt idx="74">
                  <c:v>4.0000000000000001E-3</c:v>
                </c:pt>
                <c:pt idx="75">
                  <c:v>3.0000000000000001E-3</c:v>
                </c:pt>
                <c:pt idx="76">
                  <c:v>8.0000000000000002E-3</c:v>
                </c:pt>
                <c:pt idx="77">
                  <c:v>1.2999999999999999E-2</c:v>
                </c:pt>
                <c:pt idx="78">
                  <c:v>1.4E-2</c:v>
                </c:pt>
                <c:pt idx="79">
                  <c:v>1.2E-2</c:v>
                </c:pt>
                <c:pt idx="80">
                  <c:v>0.01</c:v>
                </c:pt>
                <c:pt idx="81">
                  <c:v>8.9999999999999993E-3</c:v>
                </c:pt>
                <c:pt idx="82">
                  <c:v>8.9999999999999993E-3</c:v>
                </c:pt>
                <c:pt idx="83">
                  <c:v>8.0000000000000002E-3</c:v>
                </c:pt>
                <c:pt idx="84">
                  <c:v>7.0000000000000001E-3</c:v>
                </c:pt>
                <c:pt idx="85">
                  <c:v>8.0000000000000002E-3</c:v>
                </c:pt>
                <c:pt idx="86">
                  <c:v>7.0000000000000001E-3</c:v>
                </c:pt>
                <c:pt idx="87">
                  <c:v>7.0000000000000001E-3</c:v>
                </c:pt>
                <c:pt idx="88">
                  <c:v>6.0000000000000001E-3</c:v>
                </c:pt>
                <c:pt idx="89">
                  <c:v>6.0000000000000001E-3</c:v>
                </c:pt>
                <c:pt idx="90">
                  <c:v>6.0000000000000001E-3</c:v>
                </c:pt>
                <c:pt idx="91">
                  <c:v>6.0000000000000001E-3</c:v>
                </c:pt>
                <c:pt idx="92">
                  <c:v>5.0000000000000001E-3</c:v>
                </c:pt>
                <c:pt idx="93">
                  <c:v>5.0000000000000001E-3</c:v>
                </c:pt>
                <c:pt idx="94">
                  <c:v>4.0000000000000001E-3</c:v>
                </c:pt>
                <c:pt idx="95">
                  <c:v>4.0000000000000001E-3</c:v>
                </c:pt>
                <c:pt idx="96">
                  <c:v>3.0000000000000001E-3</c:v>
                </c:pt>
                <c:pt idx="97">
                  <c:v>6.0000000000000001E-3</c:v>
                </c:pt>
                <c:pt idx="98">
                  <c:v>1.2999999999999999E-2</c:v>
                </c:pt>
                <c:pt idx="99">
                  <c:v>1.2E-2</c:v>
                </c:pt>
                <c:pt idx="100">
                  <c:v>1.2999999999999999E-2</c:v>
                </c:pt>
                <c:pt idx="101">
                  <c:v>1.2E-2</c:v>
                </c:pt>
                <c:pt idx="102">
                  <c:v>1.2E-2</c:v>
                </c:pt>
                <c:pt idx="103">
                  <c:v>1.0999999999999999E-2</c:v>
                </c:pt>
                <c:pt idx="104">
                  <c:v>0.01</c:v>
                </c:pt>
                <c:pt idx="105">
                  <c:v>8.0000000000000002E-3</c:v>
                </c:pt>
                <c:pt idx="106">
                  <c:v>7.0000000000000001E-3</c:v>
                </c:pt>
                <c:pt idx="107">
                  <c:v>7.0000000000000001E-3</c:v>
                </c:pt>
                <c:pt idx="108">
                  <c:v>7.0000000000000001E-3</c:v>
                </c:pt>
                <c:pt idx="109">
                  <c:v>6.0000000000000001E-3</c:v>
                </c:pt>
                <c:pt idx="110">
                  <c:v>6.0000000000000001E-3</c:v>
                </c:pt>
                <c:pt idx="111">
                  <c:v>6.0000000000000001E-3</c:v>
                </c:pt>
                <c:pt idx="112">
                  <c:v>5.0000000000000001E-3</c:v>
                </c:pt>
                <c:pt idx="113">
                  <c:v>6.0000000000000001E-3</c:v>
                </c:pt>
                <c:pt idx="114">
                  <c:v>1.2E-2</c:v>
                </c:pt>
                <c:pt idx="115">
                  <c:v>1.2999999999999999E-2</c:v>
                </c:pt>
                <c:pt idx="116">
                  <c:v>1.0999999999999999E-2</c:v>
                </c:pt>
                <c:pt idx="117">
                  <c:v>1.0999999999999999E-2</c:v>
                </c:pt>
                <c:pt idx="118">
                  <c:v>8.9999999999999993E-3</c:v>
                </c:pt>
                <c:pt idx="119">
                  <c:v>8.0000000000000002E-3</c:v>
                </c:pt>
                <c:pt idx="120">
                  <c:v>7.0000000000000001E-3</c:v>
                </c:pt>
                <c:pt idx="121">
                  <c:v>7.0000000000000001E-3</c:v>
                </c:pt>
                <c:pt idx="122">
                  <c:v>7.0000000000000001E-3</c:v>
                </c:pt>
                <c:pt idx="123">
                  <c:v>8.0000000000000002E-3</c:v>
                </c:pt>
                <c:pt idx="124">
                  <c:v>7.0000000000000001E-3</c:v>
                </c:pt>
                <c:pt idx="125">
                  <c:v>7.0000000000000001E-3</c:v>
                </c:pt>
                <c:pt idx="126">
                  <c:v>6.0000000000000001E-3</c:v>
                </c:pt>
                <c:pt idx="127">
                  <c:v>6.0000000000000001E-3</c:v>
                </c:pt>
                <c:pt idx="128">
                  <c:v>5.0000000000000001E-3</c:v>
                </c:pt>
                <c:pt idx="129">
                  <c:v>5.0000000000000001E-3</c:v>
                </c:pt>
                <c:pt idx="130">
                  <c:v>1.4E-2</c:v>
                </c:pt>
                <c:pt idx="131">
                  <c:v>1.4E-2</c:v>
                </c:pt>
                <c:pt idx="132">
                  <c:v>1.4E-2</c:v>
                </c:pt>
                <c:pt idx="133">
                  <c:v>1.4E-2</c:v>
                </c:pt>
                <c:pt idx="134">
                  <c:v>1.2999999999999999E-2</c:v>
                </c:pt>
                <c:pt idx="135">
                  <c:v>1.2E-2</c:v>
                </c:pt>
                <c:pt idx="136">
                  <c:v>0.01</c:v>
                </c:pt>
                <c:pt idx="137">
                  <c:v>0.01</c:v>
                </c:pt>
                <c:pt idx="138">
                  <c:v>0.01</c:v>
                </c:pt>
                <c:pt idx="139">
                  <c:v>8.0000000000000002E-3</c:v>
                </c:pt>
                <c:pt idx="140">
                  <c:v>8.0000000000000002E-3</c:v>
                </c:pt>
                <c:pt idx="141">
                  <c:v>7.0000000000000001E-3</c:v>
                </c:pt>
                <c:pt idx="142">
                  <c:v>7.0000000000000001E-3</c:v>
                </c:pt>
                <c:pt idx="143">
                  <c:v>6.0000000000000001E-3</c:v>
                </c:pt>
                <c:pt idx="144">
                  <c:v>6.0000000000000001E-3</c:v>
                </c:pt>
                <c:pt idx="145">
                  <c:v>7.0000000000000001E-3</c:v>
                </c:pt>
                <c:pt idx="146">
                  <c:v>1.2999999999999999E-2</c:v>
                </c:pt>
                <c:pt idx="147">
                  <c:v>1.4999999999999999E-2</c:v>
                </c:pt>
                <c:pt idx="148">
                  <c:v>1.4E-2</c:v>
                </c:pt>
                <c:pt idx="149">
                  <c:v>1.4E-2</c:v>
                </c:pt>
                <c:pt idx="150">
                  <c:v>1.2E-2</c:v>
                </c:pt>
                <c:pt idx="151">
                  <c:v>1.2E-2</c:v>
                </c:pt>
                <c:pt idx="152">
                  <c:v>1.2E-2</c:v>
                </c:pt>
                <c:pt idx="153">
                  <c:v>1.2E-2</c:v>
                </c:pt>
                <c:pt idx="154">
                  <c:v>1.2E-2</c:v>
                </c:pt>
                <c:pt idx="155">
                  <c:v>0.01</c:v>
                </c:pt>
                <c:pt idx="156">
                  <c:v>8.9999999999999993E-3</c:v>
                </c:pt>
                <c:pt idx="157">
                  <c:v>8.0000000000000002E-3</c:v>
                </c:pt>
                <c:pt idx="158">
                  <c:v>7.0000000000000001E-3</c:v>
                </c:pt>
                <c:pt idx="159">
                  <c:v>7.0000000000000001E-3</c:v>
                </c:pt>
                <c:pt idx="160">
                  <c:v>7.0000000000000001E-3</c:v>
                </c:pt>
                <c:pt idx="161">
                  <c:v>7.0000000000000001E-3</c:v>
                </c:pt>
                <c:pt idx="162">
                  <c:v>6.0000000000000001E-3</c:v>
                </c:pt>
                <c:pt idx="163">
                  <c:v>6.0000000000000001E-3</c:v>
                </c:pt>
                <c:pt idx="164">
                  <c:v>6.0000000000000001E-3</c:v>
                </c:pt>
                <c:pt idx="165">
                  <c:v>6.0000000000000001E-3</c:v>
                </c:pt>
                <c:pt idx="166">
                  <c:v>5.0000000000000001E-3</c:v>
                </c:pt>
                <c:pt idx="167">
                  <c:v>1.2E-2</c:v>
                </c:pt>
                <c:pt idx="168">
                  <c:v>1.4E-2</c:v>
                </c:pt>
                <c:pt idx="169">
                  <c:v>1.2E-2</c:v>
                </c:pt>
                <c:pt idx="170">
                  <c:v>1.0999999999999999E-2</c:v>
                </c:pt>
                <c:pt idx="171">
                  <c:v>8.9999999999999993E-3</c:v>
                </c:pt>
                <c:pt idx="172">
                  <c:v>8.9999999999999993E-3</c:v>
                </c:pt>
                <c:pt idx="173">
                  <c:v>8.0000000000000002E-3</c:v>
                </c:pt>
                <c:pt idx="174">
                  <c:v>8.0000000000000002E-3</c:v>
                </c:pt>
                <c:pt idx="175">
                  <c:v>7.0000000000000001E-3</c:v>
                </c:pt>
                <c:pt idx="176">
                  <c:v>7.0000000000000001E-3</c:v>
                </c:pt>
                <c:pt idx="177">
                  <c:v>6.0000000000000001E-3</c:v>
                </c:pt>
                <c:pt idx="178">
                  <c:v>6.0000000000000001E-3</c:v>
                </c:pt>
                <c:pt idx="179">
                  <c:v>5.0000000000000001E-3</c:v>
                </c:pt>
                <c:pt idx="180">
                  <c:v>5.0000000000000001E-3</c:v>
                </c:pt>
                <c:pt idx="181">
                  <c:v>6.0000000000000001E-3</c:v>
                </c:pt>
                <c:pt idx="182">
                  <c:v>5.0000000000000001E-3</c:v>
                </c:pt>
                <c:pt idx="183">
                  <c:v>5.0000000000000001E-3</c:v>
                </c:pt>
                <c:pt idx="184">
                  <c:v>4.0000000000000001E-3</c:v>
                </c:pt>
                <c:pt idx="185">
                  <c:v>4.0000000000000001E-3</c:v>
                </c:pt>
                <c:pt idx="186">
                  <c:v>4.0000000000000001E-3</c:v>
                </c:pt>
                <c:pt idx="187">
                  <c:v>4.0000000000000001E-3</c:v>
                </c:pt>
                <c:pt idx="188">
                  <c:v>5.0000000000000001E-3</c:v>
                </c:pt>
                <c:pt idx="189">
                  <c:v>5.0000000000000001E-3</c:v>
                </c:pt>
                <c:pt idx="190">
                  <c:v>4.0000000000000001E-3</c:v>
                </c:pt>
                <c:pt idx="191">
                  <c:v>4.0000000000000001E-3</c:v>
                </c:pt>
                <c:pt idx="192">
                  <c:v>4.0000000000000001E-3</c:v>
                </c:pt>
                <c:pt idx="193">
                  <c:v>4.0000000000000001E-3</c:v>
                </c:pt>
                <c:pt idx="194">
                  <c:v>4.0000000000000001E-3</c:v>
                </c:pt>
                <c:pt idx="195">
                  <c:v>3.0000000000000001E-3</c:v>
                </c:pt>
                <c:pt idx="196">
                  <c:v>3.0000000000000001E-3</c:v>
                </c:pt>
                <c:pt idx="197">
                  <c:v>3.0000000000000001E-3</c:v>
                </c:pt>
                <c:pt idx="198">
                  <c:v>3.0000000000000001E-3</c:v>
                </c:pt>
                <c:pt idx="199">
                  <c:v>2E-3</c:v>
                </c:pt>
                <c:pt idx="200">
                  <c:v>2E-3</c:v>
                </c:pt>
                <c:pt idx="201">
                  <c:v>1E-3</c:v>
                </c:pt>
                <c:pt idx="202">
                  <c:v>1E-3</c:v>
                </c:pt>
                <c:pt idx="203">
                  <c:v>1E-3</c:v>
                </c:pt>
                <c:pt idx="204">
                  <c:v>0</c:v>
                </c:pt>
                <c:pt idx="205">
                  <c:v>1E-3</c:v>
                </c:pt>
                <c:pt idx="206">
                  <c:v>0</c:v>
                </c:pt>
                <c:pt idx="207">
                  <c:v>1E-3</c:v>
                </c:pt>
                <c:pt idx="208">
                  <c:v>0</c:v>
                </c:pt>
                <c:pt idx="209">
                  <c:v>1E-3</c:v>
                </c:pt>
                <c:pt idx="210">
                  <c:v>0</c:v>
                </c:pt>
                <c:pt idx="211">
                  <c:v>1E-3</c:v>
                </c:pt>
                <c:pt idx="212">
                  <c:v>2E-3</c:v>
                </c:pt>
                <c:pt idx="213">
                  <c:v>2E-3</c:v>
                </c:pt>
                <c:pt idx="214">
                  <c:v>2E-3</c:v>
                </c:pt>
                <c:pt idx="215">
                  <c:v>1E-3</c:v>
                </c:pt>
                <c:pt idx="216">
                  <c:v>1E-3</c:v>
                </c:pt>
                <c:pt idx="217">
                  <c:v>1E-3</c:v>
                </c:pt>
                <c:pt idx="218">
                  <c:v>0</c:v>
                </c:pt>
                <c:pt idx="219">
                  <c:v>1E-3</c:v>
                </c:pt>
                <c:pt idx="220">
                  <c:v>1E-3</c:v>
                </c:pt>
                <c:pt idx="221">
                  <c:v>2E-3</c:v>
                </c:pt>
                <c:pt idx="222">
                  <c:v>1E-3</c:v>
                </c:pt>
                <c:pt idx="223">
                  <c:v>1E-3</c:v>
                </c:pt>
                <c:pt idx="224">
                  <c:v>1E-3</c:v>
                </c:pt>
                <c:pt idx="225">
                  <c:v>1E-3</c:v>
                </c:pt>
                <c:pt idx="226">
                  <c:v>0</c:v>
                </c:pt>
                <c:pt idx="227">
                  <c:v>1E-3</c:v>
                </c:pt>
                <c:pt idx="228">
                  <c:v>1E-3</c:v>
                </c:pt>
                <c:pt idx="229">
                  <c:v>1E-3</c:v>
                </c:pt>
                <c:pt idx="230">
                  <c:v>1E-3</c:v>
                </c:pt>
                <c:pt idx="231">
                  <c:v>1E-3</c:v>
                </c:pt>
                <c:pt idx="232">
                  <c:v>1E-3</c:v>
                </c:pt>
                <c:pt idx="233">
                  <c:v>1E-3</c:v>
                </c:pt>
                <c:pt idx="234">
                  <c:v>1E-3</c:v>
                </c:pt>
                <c:pt idx="235">
                  <c:v>1E-3</c:v>
                </c:pt>
                <c:pt idx="236">
                  <c:v>0</c:v>
                </c:pt>
                <c:pt idx="237">
                  <c:v>0</c:v>
                </c:pt>
                <c:pt idx="238">
                  <c:v>0</c:v>
                </c:pt>
                <c:pt idx="239">
                  <c:v>0</c:v>
                </c:pt>
                <c:pt idx="240">
                  <c:v>0</c:v>
                </c:pt>
                <c:pt idx="241">
                  <c:v>0</c:v>
                </c:pt>
                <c:pt idx="242">
                  <c:v>0</c:v>
                </c:pt>
                <c:pt idx="243">
                  <c:v>0</c:v>
                </c:pt>
                <c:pt idx="244">
                  <c:v>1E-3</c:v>
                </c:pt>
                <c:pt idx="245">
                  <c:v>1E-3</c:v>
                </c:pt>
                <c:pt idx="246">
                  <c:v>1E-3</c:v>
                </c:pt>
                <c:pt idx="247">
                  <c:v>1E-3</c:v>
                </c:pt>
                <c:pt idx="248">
                  <c:v>1E-3</c:v>
                </c:pt>
                <c:pt idx="249">
                  <c:v>0</c:v>
                </c:pt>
                <c:pt idx="250">
                  <c:v>0</c:v>
                </c:pt>
                <c:pt idx="251">
                  <c:v>0</c:v>
                </c:pt>
                <c:pt idx="252">
                  <c:v>0</c:v>
                </c:pt>
                <c:pt idx="253">
                  <c:v>0</c:v>
                </c:pt>
                <c:pt idx="254">
                  <c:v>0</c:v>
                </c:pt>
                <c:pt idx="255">
                  <c:v>0</c:v>
                </c:pt>
                <c:pt idx="256">
                  <c:v>0</c:v>
                </c:pt>
                <c:pt idx="257">
                  <c:v>1E-3</c:v>
                </c:pt>
                <c:pt idx="258">
                  <c:v>1E-3</c:v>
                </c:pt>
                <c:pt idx="259">
                  <c:v>1E-3</c:v>
                </c:pt>
                <c:pt idx="260">
                  <c:v>1E-3</c:v>
                </c:pt>
                <c:pt idx="261">
                  <c:v>1E-3</c:v>
                </c:pt>
                <c:pt idx="262">
                  <c:v>1E-3</c:v>
                </c:pt>
                <c:pt idx="263">
                  <c:v>1E-3</c:v>
                </c:pt>
                <c:pt idx="264">
                  <c:v>0</c:v>
                </c:pt>
                <c:pt idx="265">
                  <c:v>1E-3</c:v>
                </c:pt>
                <c:pt idx="266">
                  <c:v>0</c:v>
                </c:pt>
                <c:pt idx="267">
                  <c:v>0</c:v>
                </c:pt>
                <c:pt idx="268">
                  <c:v>1E-3</c:v>
                </c:pt>
                <c:pt idx="269">
                  <c:v>0</c:v>
                </c:pt>
                <c:pt idx="270">
                  <c:v>0</c:v>
                </c:pt>
                <c:pt idx="271">
                  <c:v>0</c:v>
                </c:pt>
              </c:numCache>
            </c:numRef>
          </c:yVal>
          <c:smooth val="1"/>
        </c:ser>
        <c:dLbls>
          <c:showLegendKey val="0"/>
          <c:showVal val="0"/>
          <c:showCatName val="0"/>
          <c:showSerName val="0"/>
          <c:showPercent val="0"/>
          <c:showBubbleSize val="0"/>
        </c:dLbls>
        <c:axId val="324745128"/>
        <c:axId val="324745520"/>
      </c:scatterChart>
      <c:valAx>
        <c:axId val="324745128"/>
        <c:scaling>
          <c:orientation val="minMax"/>
          <c:max val="42268.7"/>
          <c:min val="42268.28"/>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2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Real Time</a:t>
                </a:r>
              </a:p>
            </c:rich>
          </c:tx>
          <c:layout/>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CN"/>
            </a:p>
          </c:txPr>
        </c:title>
        <c:numFmt formatCode="h:mm:ss"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CN"/>
          </a:p>
        </c:txPr>
        <c:crossAx val="324745520"/>
        <c:crosses val="autoZero"/>
        <c:crossBetween val="midCat"/>
      </c:valAx>
      <c:valAx>
        <c:axId val="324745520"/>
        <c:scaling>
          <c:orientation val="minMax"/>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2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Runoff Flow Rate (L/s)</a:t>
                </a:r>
              </a:p>
            </c:rich>
          </c:tx>
          <c:layout/>
          <c:overlay val="0"/>
          <c:spPr>
            <a:noFill/>
            <a:ln>
              <a:noFill/>
            </a:ln>
            <a:effectLst/>
          </c:spPr>
          <c:txPr>
            <a:bodyPr rot="-5400000" spcFirstLastPara="1" vertOverflow="ellipsis" vert="horz" wrap="square" anchor="ctr" anchorCtr="1"/>
            <a:lstStyle/>
            <a:p>
              <a:pPr>
                <a:defRPr sz="12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CN"/>
            </a:p>
          </c:txPr>
        </c:title>
        <c:numFmt formatCode="#,##0.000_);[Red]\(#,##0.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CN"/>
          </a:p>
        </c:txPr>
        <c:crossAx val="324745128"/>
        <c:crosses val="autoZero"/>
        <c:crossBetween val="midCat"/>
      </c:valAx>
      <c:spPr>
        <a:noFill/>
        <a:ln>
          <a:noFill/>
        </a:ln>
        <a:effectLst/>
      </c:spPr>
    </c:plotArea>
    <c:plotVisOnly val="1"/>
    <c:dispBlanksAs val="gap"/>
    <c:showDLblsOverMax val="0"/>
  </c:chart>
  <c:spPr>
    <a:noFill/>
    <a:ln>
      <a:noFill/>
    </a:ln>
    <a:effectLst/>
  </c:spPr>
  <c:txPr>
    <a:bodyPr/>
    <a:lstStyle/>
    <a:p>
      <a:pPr>
        <a:defRPr sz="1200">
          <a:latin typeface="Times New Roman" panose="02020603050405020304" pitchFamily="18" charset="0"/>
          <a:cs typeface="Times New Roman" panose="02020603050405020304" pitchFamily="18" charset="0"/>
        </a:defRPr>
      </a:pPr>
      <a:endParaRPr lang="zh-CN"/>
    </a:p>
  </c:txPr>
  <c:externalData r:id="rId3">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97210749281941"/>
          <c:y val="7.7426931921475553E-2"/>
          <c:w val="0.77450664251665358"/>
          <c:h val="0.77455950958370656"/>
        </c:manualLayout>
      </c:layout>
      <c:scatterChart>
        <c:scatterStyle val="lineMarker"/>
        <c:varyColors val="0"/>
        <c:ser>
          <c:idx val="0"/>
          <c:order val="0"/>
          <c:tx>
            <c:strRef>
              <c:f>Sheet1!$J$1</c:f>
              <c:strCache>
                <c:ptCount val="1"/>
                <c:pt idx="0">
                  <c:v>Plot 2</c:v>
                </c:pt>
              </c:strCache>
            </c:strRef>
          </c:tx>
          <c:spPr>
            <a:ln w="19050" cap="rnd">
              <a:solidFill>
                <a:schemeClr val="accent1"/>
              </a:solidFill>
              <a:round/>
            </a:ln>
            <a:effectLst/>
          </c:spPr>
          <c:marker>
            <c:symbol val="none"/>
          </c:marker>
          <c:dLbls>
            <c:dLbl>
              <c:idx val="0"/>
              <c:layout>
                <c:manualLayout>
                  <c:x val="7.7108795066260893E-2"/>
                  <c:y val="-6.1118585431481839E-2"/>
                </c:manualLayout>
              </c:layout>
              <c:dLblPos val="r"/>
              <c:showLegendKey val="0"/>
              <c:showVal val="1"/>
              <c:showCatName val="0"/>
              <c:showSerName val="0"/>
              <c:showPercent val="0"/>
              <c:showBubbleSize val="0"/>
              <c:extLst>
                <c:ext xmlns:c15="http://schemas.microsoft.com/office/drawing/2012/chart" uri="{CE6537A1-D6FC-4f65-9D91-7224C49458BB}">
                  <c15:layout/>
                </c:ext>
              </c:extLst>
            </c:dLbl>
            <c:dLbl>
              <c:idx val="1"/>
              <c:delete val="1"/>
              <c:extLst>
                <c:ext xmlns:c15="http://schemas.microsoft.com/office/drawing/2012/chart" uri="{CE6537A1-D6FC-4f65-9D91-7224C49458BB}"/>
              </c:extLst>
            </c:dLbl>
            <c:dLbl>
              <c:idx val="2"/>
              <c:delete val="1"/>
              <c:extLst>
                <c:ext xmlns:c15="http://schemas.microsoft.com/office/drawing/2012/chart" uri="{CE6537A1-D6FC-4f65-9D91-7224C49458BB}"/>
              </c:extLst>
            </c:dLbl>
            <c:dLbl>
              <c:idx val="3"/>
              <c:layout>
                <c:manualLayout>
                  <c:x val="5.2201584464518579E-2"/>
                  <c:y val="4.3418318625989549E-3"/>
                </c:manualLayout>
              </c:layout>
              <c:dLblPos val="r"/>
              <c:showLegendKey val="0"/>
              <c:showVal val="1"/>
              <c:showCatName val="0"/>
              <c:showSerName val="0"/>
              <c:showPercent val="0"/>
              <c:showBubbleSize val="0"/>
              <c:extLst>
                <c:ext xmlns:c15="http://schemas.microsoft.com/office/drawing/2012/chart" uri="{CE6537A1-D6FC-4f65-9D91-7224C49458BB}">
                  <c15:layout/>
                </c:ext>
              </c:extLst>
            </c:dLbl>
            <c:dLbl>
              <c:idx val="4"/>
              <c:delete val="1"/>
              <c:extLst>
                <c:ext xmlns:c15="http://schemas.microsoft.com/office/drawing/2012/chart" uri="{CE6537A1-D6FC-4f65-9D91-7224C49458BB}"/>
              </c:extLst>
            </c:dLbl>
            <c:dLbl>
              <c:idx val="5"/>
              <c:layout>
                <c:manualLayout>
                  <c:x val="2.5703470174986549E-2"/>
                  <c:y val="5.025837748522193E-3"/>
                </c:manualLayout>
              </c:layout>
              <c:dLblPos val="r"/>
              <c:showLegendKey val="0"/>
              <c:showVal val="1"/>
              <c:showCatName val="0"/>
              <c:showSerName val="0"/>
              <c:showPercent val="0"/>
              <c:showBubbleSize val="0"/>
              <c:extLst>
                <c:ext xmlns:c15="http://schemas.microsoft.com/office/drawing/2012/chart" uri="{CE6537A1-D6FC-4f65-9D91-7224C49458BB}">
                  <c15:layout/>
                </c:ext>
              </c:extLst>
            </c:dLbl>
            <c:dLbl>
              <c:idx val="6"/>
              <c:delete val="1"/>
              <c:extLst>
                <c:ext xmlns:c15="http://schemas.microsoft.com/office/drawing/2012/chart" uri="{CE6537A1-D6FC-4f65-9D91-7224C49458BB}"/>
              </c:extLst>
            </c:dLbl>
            <c:dLbl>
              <c:idx val="7"/>
              <c:delete val="1"/>
              <c:extLst>
                <c:ext xmlns:c15="http://schemas.microsoft.com/office/drawing/2012/chart" uri="{CE6537A1-D6FC-4f65-9D91-7224C49458BB}"/>
              </c:extLst>
            </c:dLbl>
            <c:dLbl>
              <c:idx val="8"/>
              <c:layout>
                <c:manualLayout>
                  <c:x val="-0.18033066035457224"/>
                  <c:y val="-5.0647340041556882E-2"/>
                </c:manualLayout>
              </c:layout>
              <c:dLblPos val="r"/>
              <c:showLegendKey val="0"/>
              <c:showVal val="1"/>
              <c:showCatName val="0"/>
              <c:showSerName val="0"/>
              <c:showPercent val="0"/>
              <c:showBubbleSize val="0"/>
              <c:extLst>
                <c:ext xmlns:c15="http://schemas.microsoft.com/office/drawing/2012/chart" uri="{CE6537A1-D6FC-4f65-9D91-7224C49458BB}">
                  <c15:layout/>
                </c:ext>
              </c:extLst>
            </c:dLbl>
            <c:dLbl>
              <c:idx val="9"/>
              <c:delete val="1"/>
              <c:extLst>
                <c:ext xmlns:c15="http://schemas.microsoft.com/office/drawing/2012/chart" uri="{CE6537A1-D6FC-4f65-9D91-7224C49458BB}"/>
              </c:extLst>
            </c:dLbl>
            <c:dLbl>
              <c:idx val="10"/>
              <c:delete val="1"/>
              <c:extLst>
                <c:ext xmlns:c15="http://schemas.microsoft.com/office/drawing/2012/chart" uri="{CE6537A1-D6FC-4f65-9D91-7224C49458BB}"/>
              </c:extLst>
            </c:dLbl>
            <c:dLbl>
              <c:idx val="11"/>
              <c:delete val="1"/>
              <c:extLst>
                <c:ext xmlns:c15="http://schemas.microsoft.com/office/drawing/2012/chart" uri="{CE6537A1-D6FC-4f65-9D91-7224C49458BB}"/>
              </c:extLst>
            </c:dLbl>
            <c:dLbl>
              <c:idx val="12"/>
              <c:layout>
                <c:manualLayout>
                  <c:x val="-0.1398126902082025"/>
                  <c:y val="-6.3114708201355674E-2"/>
                </c:manualLayout>
              </c:layout>
              <c:dLblPos val="r"/>
              <c:showLegendKey val="0"/>
              <c:showVal val="1"/>
              <c:showCatName val="0"/>
              <c:showSerName val="0"/>
              <c:showPercent val="0"/>
              <c:showBubbleSize val="0"/>
              <c:extLst>
                <c:ext xmlns:c15="http://schemas.microsoft.com/office/drawing/2012/chart" uri="{CE6537A1-D6FC-4f65-9D91-7224C49458BB}">
                  <c15:layout/>
                </c:ext>
              </c:extLst>
            </c:dLbl>
            <c:dLbl>
              <c:idx val="13"/>
              <c:delete val="1"/>
              <c:extLst>
                <c:ext xmlns:c15="http://schemas.microsoft.com/office/drawing/2012/chart" uri="{CE6537A1-D6FC-4f65-9D91-7224C49458BB}"/>
              </c:extLst>
            </c:dLbl>
            <c:dLbl>
              <c:idx val="14"/>
              <c:delete val="1"/>
              <c:extLst>
                <c:ext xmlns:c15="http://schemas.microsoft.com/office/drawing/2012/chart" uri="{CE6537A1-D6FC-4f65-9D91-7224C49458BB}"/>
              </c:extLst>
            </c:dLbl>
            <c:dLbl>
              <c:idx val="15"/>
              <c:layout>
                <c:manualLayout>
                  <c:x val="-6.9671777072139326E-2"/>
                  <c:y val="5.5057127632234172E-2"/>
                </c:manualLayout>
              </c:layout>
              <c:dLblPos val="r"/>
              <c:showLegendKey val="0"/>
              <c:showVal val="1"/>
              <c:showCatName val="0"/>
              <c:showSerName val="0"/>
              <c:showPercent val="0"/>
              <c:showBubbleSize val="0"/>
              <c:extLst>
                <c:ext xmlns:c15="http://schemas.microsoft.com/office/drawing/2012/chart" uri="{CE6537A1-D6FC-4f65-9D91-7224C49458BB}">
                  <c15:layout/>
                </c:ext>
              </c:extLst>
            </c:dLbl>
            <c:dLbl>
              <c:idx val="16"/>
              <c:delete val="1"/>
              <c:extLst>
                <c:ext xmlns:c15="http://schemas.microsoft.com/office/drawing/2012/chart" uri="{CE6537A1-D6FC-4f65-9D91-7224C49458BB}"/>
              </c:extLst>
            </c:dLbl>
            <c:dLbl>
              <c:idx val="17"/>
              <c:delete val="1"/>
              <c:extLst>
                <c:ext xmlns:c15="http://schemas.microsoft.com/office/drawing/2012/chart" uri="{CE6537A1-D6FC-4f65-9D91-7224C49458BB}"/>
              </c:extLst>
            </c:dLbl>
            <c:dLbl>
              <c:idx val="18"/>
              <c:layout>
                <c:manualLayout>
                  <c:x val="-0.15926827206415159"/>
                  <c:y val="-6.1981806377604684E-2"/>
                </c:manualLayout>
              </c:layout>
              <c:dLblPos val="r"/>
              <c:showLegendKey val="0"/>
              <c:showVal val="1"/>
              <c:showCatName val="0"/>
              <c:showSerName val="0"/>
              <c:showPercent val="0"/>
              <c:showBubbleSize val="0"/>
              <c:extLst>
                <c:ext xmlns:c15="http://schemas.microsoft.com/office/drawing/2012/chart" uri="{CE6537A1-D6FC-4f65-9D91-7224C49458BB}">
                  <c15:layout/>
                </c:ext>
              </c:extLst>
            </c:dLbl>
            <c:dLbl>
              <c:idx val="19"/>
              <c:delete val="1"/>
              <c:extLst>
                <c:ext xmlns:c15="http://schemas.microsoft.com/office/drawing/2012/chart" uri="{CE6537A1-D6FC-4f65-9D91-7224C49458BB}"/>
              </c:extLst>
            </c:dLbl>
            <c:dLbl>
              <c:idx val="20"/>
              <c:layout>
                <c:manualLayout>
                  <c:x val="-9.0370835547397166E-2"/>
                  <c:y val="0.10118450742379094"/>
                </c:manualLayout>
              </c:layout>
              <c:dLblPos val="r"/>
              <c:showLegendKey val="0"/>
              <c:showVal val="1"/>
              <c:showCatName val="0"/>
              <c:showSerName val="0"/>
              <c:showPercent val="0"/>
              <c:showBubbleSize val="0"/>
              <c:extLst>
                <c:ext xmlns:c15="http://schemas.microsoft.com/office/drawing/2012/chart" uri="{CE6537A1-D6FC-4f65-9D91-7224C49458BB}">
                  <c15:layout/>
                </c:ext>
              </c:extLst>
            </c:dLbl>
            <c:dLbl>
              <c:idx val="21"/>
              <c:delete val="1"/>
              <c:extLst>
                <c:ext xmlns:c15="http://schemas.microsoft.com/office/drawing/2012/chart" uri="{CE6537A1-D6FC-4f65-9D91-7224C49458BB}"/>
              </c:extLst>
            </c:dLbl>
            <c:dLbl>
              <c:idx val="22"/>
              <c:delete val="1"/>
              <c:extLst>
                <c:ext xmlns:c15="http://schemas.microsoft.com/office/drawing/2012/chart" uri="{CE6537A1-D6FC-4f65-9D91-7224C49458BB}"/>
              </c:extLst>
            </c:dLbl>
            <c:dLbl>
              <c:idx val="23"/>
              <c:layout>
                <c:manualLayout>
                  <c:x val="-0.14646293254754209"/>
                  <c:y val="-5.9270772010696436E-2"/>
                </c:manualLayout>
              </c:layout>
              <c:dLblPos val="r"/>
              <c:showLegendKey val="0"/>
              <c:showVal val="1"/>
              <c:showCatName val="0"/>
              <c:showSerName val="0"/>
              <c:showPercent val="0"/>
              <c:showBubbleSize val="0"/>
              <c:extLst>
                <c:ext xmlns:c15="http://schemas.microsoft.com/office/drawing/2012/chart" uri="{CE6537A1-D6FC-4f65-9D91-7224C49458BB}">
                  <c15:layout/>
                </c:ext>
              </c:extLst>
            </c:dLbl>
            <c:dLbl>
              <c:idx val="24"/>
              <c:delete val="1"/>
              <c:extLst>
                <c:ext xmlns:c15="http://schemas.microsoft.com/office/drawing/2012/chart" uri="{CE6537A1-D6FC-4f65-9D91-7224C49458BB}"/>
              </c:extLst>
            </c:dLbl>
            <c:dLbl>
              <c:idx val="25"/>
              <c:delete val="1"/>
              <c:extLst>
                <c:ext xmlns:c15="http://schemas.microsoft.com/office/drawing/2012/chart" uri="{CE6537A1-D6FC-4f65-9D91-7224C49458BB}"/>
              </c:extLst>
            </c:dLbl>
            <c:dLbl>
              <c:idx val="26"/>
              <c:layout>
                <c:manualLayout>
                  <c:x val="-7.4568660129140305E-2"/>
                  <c:y val="9.4941289171450144E-2"/>
                </c:manualLayout>
              </c:layout>
              <c:dLblPos val="r"/>
              <c:showLegendKey val="0"/>
              <c:showVal val="1"/>
              <c:showCatName val="0"/>
              <c:showSerName val="0"/>
              <c:showPercent val="0"/>
              <c:showBubbleSize val="0"/>
              <c:extLst>
                <c:ext xmlns:c15="http://schemas.microsoft.com/office/drawing/2012/chart" uri="{CE6537A1-D6FC-4f65-9D91-7224C49458BB}">
                  <c15:layout/>
                </c:ext>
              </c:extLst>
            </c:dLbl>
            <c:dLbl>
              <c:idx val="27"/>
              <c:delete val="1"/>
              <c:extLst>
                <c:ext xmlns:c15="http://schemas.microsoft.com/office/drawing/2012/chart" uri="{CE6537A1-D6FC-4f65-9D91-7224C49458BB}"/>
              </c:extLst>
            </c:dLbl>
            <c:dLbl>
              <c:idx val="28"/>
              <c:delete val="1"/>
              <c:extLst>
                <c:ext xmlns:c15="http://schemas.microsoft.com/office/drawing/2012/chart" uri="{CE6537A1-D6FC-4f65-9D91-7224C49458BB}"/>
              </c:extLst>
            </c:dLbl>
            <c:dLbl>
              <c:idx val="29"/>
              <c:layout>
                <c:manualLayout>
                  <c:x val="-0.13715299582950913"/>
                  <c:y val="-4.8206894568699768E-2"/>
                </c:manualLayout>
              </c:layout>
              <c:dLblPos val="r"/>
              <c:showLegendKey val="0"/>
              <c:showVal val="1"/>
              <c:showCatName val="0"/>
              <c:showSerName val="0"/>
              <c:showPercent val="0"/>
              <c:showBubbleSize val="0"/>
              <c:extLst>
                <c:ext xmlns:c15="http://schemas.microsoft.com/office/drawing/2012/chart" uri="{CE6537A1-D6FC-4f65-9D91-7224C49458BB}">
                  <c15:layout/>
                </c:ext>
              </c:extLst>
            </c:dLbl>
            <c:dLbl>
              <c:idx val="30"/>
              <c:delete val="1"/>
              <c:extLst>
                <c:ext xmlns:c15="http://schemas.microsoft.com/office/drawing/2012/chart" uri="{CE6537A1-D6FC-4f65-9D91-7224C49458BB}"/>
              </c:extLst>
            </c:dLbl>
            <c:dLbl>
              <c:idx val="31"/>
              <c:delete val="1"/>
              <c:extLst>
                <c:ext xmlns:c15="http://schemas.microsoft.com/office/drawing/2012/chart" uri="{CE6537A1-D6FC-4f65-9D91-7224C49458BB}"/>
              </c:extLst>
            </c:dLbl>
            <c:dLbl>
              <c:idx val="32"/>
              <c:delete val="1"/>
              <c:extLst>
                <c:ext xmlns:c15="http://schemas.microsoft.com/office/drawing/2012/chart" uri="{CE6537A1-D6FC-4f65-9D91-7224C49458BB}"/>
              </c:extLst>
            </c:dLbl>
            <c:dLbl>
              <c:idx val="33"/>
              <c:layout>
                <c:manualLayout>
                  <c:x val="-8.1128729690997395E-2"/>
                  <c:y val="8.020842003629039E-2"/>
                </c:manualLayout>
              </c:layout>
              <c:dLblPos val="r"/>
              <c:showLegendKey val="0"/>
              <c:showVal val="1"/>
              <c:showCatName val="0"/>
              <c:showSerName val="0"/>
              <c:showPercent val="0"/>
              <c:showBubbleSize val="0"/>
              <c:extLst>
                <c:ext xmlns:c15="http://schemas.microsoft.com/office/drawing/2012/chart" uri="{CE6537A1-D6FC-4f65-9D91-7224C49458BB}">
                  <c15:layout/>
                </c:ext>
              </c:extLst>
            </c:dLbl>
            <c:dLbl>
              <c:idx val="34"/>
              <c:layout>
                <c:manualLayout>
                  <c:x val="-8.9046624156642995E-2"/>
                  <c:y val="-4.9586776859504134E-2"/>
                </c:manualLayout>
              </c:layout>
              <c:dLblPos val="r"/>
              <c:showLegendKey val="0"/>
              <c:showVal val="1"/>
              <c:showCatName val="0"/>
              <c:showSerName val="0"/>
              <c:showPercent val="0"/>
              <c:showBubbleSize val="0"/>
              <c:extLst>
                <c:ext xmlns:c15="http://schemas.microsoft.com/office/drawing/2012/chart" uri="{CE6537A1-D6FC-4f65-9D91-7224C49458BB}">
                  <c15:layout/>
                </c:ext>
              </c:extLst>
            </c:dLbl>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lumMod val="75000"/>
                        <a:lumOff val="25000"/>
                      </a:schemeClr>
                    </a:solidFill>
                    <a:latin typeface="Times New Roman" panose="02020603050405020304" pitchFamily="18" charset="0"/>
                    <a:ea typeface="+mn-ea"/>
                    <a:cs typeface="Times New Roman" panose="02020603050405020304" pitchFamily="18" charset="0"/>
                  </a:defRPr>
                </a:pPr>
                <a:endParaRPr lang="zh-CN"/>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xVal>
            <c:numRef>
              <c:f>Sheet1!$M$2:$M$36</c:f>
              <c:numCache>
                <c:formatCode>h:mm:ss</c:formatCode>
                <c:ptCount val="35"/>
                <c:pt idx="0">
                  <c:v>0.25002314814814813</c:v>
                </c:pt>
                <c:pt idx="1">
                  <c:v>0.25497685185185187</c:v>
                </c:pt>
                <c:pt idx="2">
                  <c:v>0.25671296296296298</c:v>
                </c:pt>
                <c:pt idx="3">
                  <c:v>0.26193287037037039</c:v>
                </c:pt>
                <c:pt idx="4">
                  <c:v>0.26445601851851852</c:v>
                </c:pt>
                <c:pt idx="5">
                  <c:v>0.27562500000000001</c:v>
                </c:pt>
                <c:pt idx="6">
                  <c:v>0.27837962962962964</c:v>
                </c:pt>
                <c:pt idx="7">
                  <c:v>0.27981481481481479</c:v>
                </c:pt>
                <c:pt idx="8">
                  <c:v>0.30827546296296299</c:v>
                </c:pt>
                <c:pt idx="9">
                  <c:v>0.31461805555555555</c:v>
                </c:pt>
                <c:pt idx="10">
                  <c:v>0.31620370370370371</c:v>
                </c:pt>
                <c:pt idx="11">
                  <c:v>0.34770833333333334</c:v>
                </c:pt>
                <c:pt idx="12">
                  <c:v>0.35100694444444441</c:v>
                </c:pt>
                <c:pt idx="13">
                  <c:v>0.35237268518518516</c:v>
                </c:pt>
                <c:pt idx="14">
                  <c:v>0.38513888888888892</c:v>
                </c:pt>
                <c:pt idx="15">
                  <c:v>0.38717592592592592</c:v>
                </c:pt>
                <c:pt idx="16">
                  <c:v>0.38851851851851849</c:v>
                </c:pt>
                <c:pt idx="17">
                  <c:v>0.41704861111111113</c:v>
                </c:pt>
                <c:pt idx="18">
                  <c:v>0.42332175925925924</c:v>
                </c:pt>
                <c:pt idx="19">
                  <c:v>0.42487268518518517</c:v>
                </c:pt>
                <c:pt idx="20">
                  <c:v>0.45231481481481484</c:v>
                </c:pt>
                <c:pt idx="21">
                  <c:v>0.45270833333333332</c:v>
                </c:pt>
                <c:pt idx="22">
                  <c:v>0.45400462962962962</c:v>
                </c:pt>
                <c:pt idx="23">
                  <c:v>0.4815740740740741</c:v>
                </c:pt>
                <c:pt idx="24">
                  <c:v>0.48185185185185181</c:v>
                </c:pt>
                <c:pt idx="25">
                  <c:v>0.4831597222222222</c:v>
                </c:pt>
                <c:pt idx="26">
                  <c:v>0.50799768518518518</c:v>
                </c:pt>
                <c:pt idx="27">
                  <c:v>0.51100694444444439</c:v>
                </c:pt>
                <c:pt idx="28">
                  <c:v>0.51230324074074074</c:v>
                </c:pt>
                <c:pt idx="29">
                  <c:v>0.53914351851851849</c:v>
                </c:pt>
                <c:pt idx="30">
                  <c:v>0.54013888888888884</c:v>
                </c:pt>
                <c:pt idx="31">
                  <c:v>0.54136574074074073</c:v>
                </c:pt>
                <c:pt idx="32">
                  <c:v>0.56273148148148155</c:v>
                </c:pt>
                <c:pt idx="33">
                  <c:v>0.56921296296296298</c:v>
                </c:pt>
                <c:pt idx="34">
                  <c:v>0.57018518518518524</c:v>
                </c:pt>
              </c:numCache>
            </c:numRef>
          </c:xVal>
          <c:yVal>
            <c:numRef>
              <c:f>Sheet1!$N$2:$N$36</c:f>
              <c:numCache>
                <c:formatCode>h:mm:ss</c:formatCode>
                <c:ptCount val="35"/>
                <c:pt idx="0">
                  <c:v>0</c:v>
                </c:pt>
                <c:pt idx="1">
                  <c:v>4.9537037037037379E-3</c:v>
                </c:pt>
                <c:pt idx="2">
                  <c:v>4.9537037037037379E-3</c:v>
                </c:pt>
                <c:pt idx="3">
                  <c:v>4.9537037037037379E-3</c:v>
                </c:pt>
                <c:pt idx="4">
                  <c:v>7.4768518518518734E-3</c:v>
                </c:pt>
                <c:pt idx="5">
                  <c:v>7.4768518518518734E-3</c:v>
                </c:pt>
                <c:pt idx="6">
                  <c:v>7.4768518518518734E-3</c:v>
                </c:pt>
                <c:pt idx="7">
                  <c:v>8.9120370370370239E-3</c:v>
                </c:pt>
                <c:pt idx="8">
                  <c:v>8.9120370370370239E-3</c:v>
                </c:pt>
                <c:pt idx="9">
                  <c:v>8.9120370370370239E-3</c:v>
                </c:pt>
                <c:pt idx="10">
                  <c:v>1.0497685185185179E-2</c:v>
                </c:pt>
                <c:pt idx="11">
                  <c:v>1.0497685185185179E-2</c:v>
                </c:pt>
                <c:pt idx="12">
                  <c:v>1.0497685185185179E-2</c:v>
                </c:pt>
                <c:pt idx="13">
                  <c:v>1.186342592592593E-2</c:v>
                </c:pt>
                <c:pt idx="14">
                  <c:v>1.186342592592593E-2</c:v>
                </c:pt>
                <c:pt idx="15">
                  <c:v>1.186342592592593E-2</c:v>
                </c:pt>
                <c:pt idx="16">
                  <c:v>1.3206018518518492E-2</c:v>
                </c:pt>
                <c:pt idx="17">
                  <c:v>1.3206018518518492E-2</c:v>
                </c:pt>
                <c:pt idx="18">
                  <c:v>1.3206018518518492E-2</c:v>
                </c:pt>
                <c:pt idx="19">
                  <c:v>1.475694444444442E-2</c:v>
                </c:pt>
                <c:pt idx="20">
                  <c:v>1.475694444444442E-2</c:v>
                </c:pt>
                <c:pt idx="21">
                  <c:v>1.475694444444442E-2</c:v>
                </c:pt>
                <c:pt idx="22">
                  <c:v>1.6053240740740715E-2</c:v>
                </c:pt>
                <c:pt idx="23">
                  <c:v>1.6053240740740715E-2</c:v>
                </c:pt>
                <c:pt idx="24">
                  <c:v>1.6053240740740715E-2</c:v>
                </c:pt>
                <c:pt idx="25">
                  <c:v>1.7361111111111105E-2</c:v>
                </c:pt>
                <c:pt idx="26">
                  <c:v>1.7361111111111105E-2</c:v>
                </c:pt>
                <c:pt idx="27">
                  <c:v>1.7361111111111105E-2</c:v>
                </c:pt>
                <c:pt idx="28">
                  <c:v>1.86574074074074E-2</c:v>
                </c:pt>
                <c:pt idx="29">
                  <c:v>1.86574074074074E-2</c:v>
                </c:pt>
                <c:pt idx="30">
                  <c:v>1.86574074074074E-2</c:v>
                </c:pt>
                <c:pt idx="31">
                  <c:v>1.9884259259259296E-2</c:v>
                </c:pt>
                <c:pt idx="32">
                  <c:v>1.9884259259259296E-2</c:v>
                </c:pt>
                <c:pt idx="33">
                  <c:v>1.9884259259259296E-2</c:v>
                </c:pt>
                <c:pt idx="34">
                  <c:v>2.0856481481481559E-2</c:v>
                </c:pt>
              </c:numCache>
            </c:numRef>
          </c:yVal>
          <c:smooth val="0"/>
        </c:ser>
        <c:dLbls>
          <c:showLegendKey val="0"/>
          <c:showVal val="0"/>
          <c:showCatName val="0"/>
          <c:showSerName val="0"/>
          <c:showPercent val="0"/>
          <c:showBubbleSize val="0"/>
        </c:dLbls>
        <c:axId val="365529592"/>
        <c:axId val="365527240"/>
      </c:scatterChart>
      <c:valAx>
        <c:axId val="365529592"/>
        <c:scaling>
          <c:orientation val="minMax"/>
          <c:max val="0.60000000000000009"/>
          <c:min val="0.23"/>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2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Real Time</a:t>
                </a:r>
              </a:p>
            </c:rich>
          </c:tx>
          <c:layout/>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CN"/>
            </a:p>
          </c:txPr>
        </c:title>
        <c:numFmt formatCode="h:mm:ss"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CN"/>
          </a:p>
        </c:txPr>
        <c:crossAx val="365527240"/>
        <c:crosses val="autoZero"/>
        <c:crossBetween val="midCat"/>
        <c:majorUnit val="6.0000000000000012E-2"/>
      </c:valAx>
      <c:valAx>
        <c:axId val="365527240"/>
        <c:scaling>
          <c:orientation val="minMax"/>
        </c:scaling>
        <c:delete val="0"/>
        <c:axPos val="l"/>
        <c:title>
          <c:tx>
            <c:rich>
              <a:bodyPr rot="-5400000" spcFirstLastPara="1" vertOverflow="ellipsis" vert="horz" wrap="square" anchor="ctr" anchorCtr="1"/>
              <a:lstStyle/>
              <a:p>
                <a:pPr>
                  <a:defRPr sz="12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Effective Irrigation  Time (</a:t>
                </a:r>
                <a:r>
                  <a:rPr lang="en-US" sz="1200" b="0" i="0" u="none" strike="noStrike" kern="1200" baseline="0">
                    <a:solidFill>
                      <a:sysClr val="windowText" lastClr="000000">
                        <a:lumMod val="65000"/>
                        <a:lumOff val="35000"/>
                      </a:sysClr>
                    </a:solidFill>
                    <a:latin typeface="Times New Roman" panose="02020603050405020304" pitchFamily="18" charset="0"/>
                    <a:ea typeface="+mn-ea"/>
                    <a:cs typeface="Times New Roman" panose="02020603050405020304" pitchFamily="18" charset="0"/>
                  </a:rPr>
                  <a:t>hr:min:sec</a:t>
                </a:r>
                <a:r>
                  <a:rPr lang="en-US"/>
                  <a:t>)</a:t>
                </a:r>
                <a:endParaRPr lang="zh-CN"/>
              </a:p>
            </c:rich>
          </c:tx>
          <c:layout/>
          <c:overlay val="0"/>
          <c:spPr>
            <a:noFill/>
            <a:ln>
              <a:noFill/>
            </a:ln>
            <a:effectLst/>
          </c:spPr>
          <c:txPr>
            <a:bodyPr rot="-5400000" spcFirstLastPara="1" vertOverflow="ellipsis" vert="horz" wrap="square" anchor="ctr" anchorCtr="1"/>
            <a:lstStyle/>
            <a:p>
              <a:pPr>
                <a:defRPr sz="12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CN"/>
            </a:p>
          </c:txPr>
        </c:title>
        <c:numFmt formatCode="h:mm:ss"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CN"/>
          </a:p>
        </c:txPr>
        <c:crossAx val="365529592"/>
        <c:crosses val="autoZero"/>
        <c:crossBetween val="midCat"/>
      </c:valAx>
      <c:spPr>
        <a:noFill/>
        <a:ln>
          <a:noFill/>
        </a:ln>
        <a:effectLst/>
      </c:spPr>
    </c:plotArea>
    <c:plotVisOnly val="1"/>
    <c:dispBlanksAs val="gap"/>
    <c:showDLblsOverMax val="0"/>
  </c:chart>
  <c:spPr>
    <a:noFill/>
    <a:ln>
      <a:noFill/>
    </a:ln>
    <a:effectLst/>
  </c:spPr>
  <c:txPr>
    <a:bodyPr/>
    <a:lstStyle/>
    <a:p>
      <a:pPr>
        <a:defRPr sz="1200">
          <a:latin typeface="Times New Roman" panose="02020603050405020304" pitchFamily="18" charset="0"/>
          <a:cs typeface="Times New Roman" panose="02020603050405020304" pitchFamily="18" charset="0"/>
        </a:defRPr>
      </a:pPr>
      <a:endParaRPr lang="zh-CN"/>
    </a:p>
  </c:txPr>
  <c:externalData r:id="rId3">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Sheet1!$J$47</c:f>
              <c:strCache>
                <c:ptCount val="1"/>
                <c:pt idx="0">
                  <c:v>Plot 6</c:v>
                </c:pt>
              </c:strCache>
            </c:strRef>
          </c:tx>
          <c:spPr>
            <a:ln w="19050" cap="rnd">
              <a:solidFill>
                <a:schemeClr val="accent1"/>
              </a:solid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lumMod val="75000"/>
                        <a:lumOff val="25000"/>
                      </a:schemeClr>
                    </a:solidFill>
                    <a:latin typeface="Times New Roman" panose="02020603050405020304" pitchFamily="18" charset="0"/>
                    <a:ea typeface="+mn-ea"/>
                    <a:cs typeface="Times New Roman" panose="02020603050405020304" pitchFamily="18" charset="0"/>
                  </a:defRPr>
                </a:pPr>
                <a:endParaRPr lang="zh-CN"/>
              </a:p>
            </c:txPr>
            <c:dLblPos val="t"/>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xVal>
            <c:numRef>
              <c:f>Sheet1!$M$48:$M$49</c:f>
              <c:numCache>
                <c:formatCode>h:mm:ss</c:formatCode>
                <c:ptCount val="2"/>
                <c:pt idx="0">
                  <c:v>0.25002314814814813</c:v>
                </c:pt>
                <c:pt idx="1">
                  <c:v>0.27086805555555554</c:v>
                </c:pt>
              </c:numCache>
            </c:numRef>
          </c:xVal>
          <c:yVal>
            <c:numRef>
              <c:f>Sheet1!$N$48:$N$49</c:f>
              <c:numCache>
                <c:formatCode>h:mm:ss</c:formatCode>
                <c:ptCount val="2"/>
                <c:pt idx="0">
                  <c:v>0</c:v>
                </c:pt>
                <c:pt idx="1">
                  <c:v>2.0844907407407409E-2</c:v>
                </c:pt>
              </c:numCache>
            </c:numRef>
          </c:yVal>
          <c:smooth val="0"/>
        </c:ser>
        <c:dLbls>
          <c:dLblPos val="t"/>
          <c:showLegendKey val="0"/>
          <c:showVal val="1"/>
          <c:showCatName val="0"/>
          <c:showSerName val="0"/>
          <c:showPercent val="0"/>
          <c:showBubbleSize val="0"/>
        </c:dLbls>
        <c:axId val="365530768"/>
        <c:axId val="365528808"/>
      </c:scatterChart>
      <c:valAx>
        <c:axId val="365530768"/>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2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Real Time</a:t>
                </a:r>
              </a:p>
            </c:rich>
          </c:tx>
          <c:layout/>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CN"/>
            </a:p>
          </c:txPr>
        </c:title>
        <c:numFmt formatCode="h:mm:ss"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CN"/>
          </a:p>
        </c:txPr>
        <c:crossAx val="365528808"/>
        <c:crosses val="autoZero"/>
        <c:crossBetween val="midCat"/>
      </c:valAx>
      <c:valAx>
        <c:axId val="365528808"/>
        <c:scaling>
          <c:orientation val="minMax"/>
        </c:scaling>
        <c:delete val="0"/>
        <c:axPos val="l"/>
        <c:title>
          <c:tx>
            <c:rich>
              <a:bodyPr rot="-5400000" spcFirstLastPara="1" vertOverflow="ellipsis" vert="horz" wrap="square" anchor="ctr" anchorCtr="1"/>
              <a:lstStyle/>
              <a:p>
                <a:pPr>
                  <a:defRPr sz="12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Effective Irrigation  Time (</a:t>
                </a:r>
                <a:r>
                  <a:rPr lang="en-US" sz="1200" b="0" i="0" u="none" strike="noStrike" kern="1200" baseline="0">
                    <a:solidFill>
                      <a:sysClr val="windowText" lastClr="000000">
                        <a:lumMod val="65000"/>
                        <a:lumOff val="35000"/>
                      </a:sysClr>
                    </a:solidFill>
                    <a:latin typeface="Times New Roman" panose="02020603050405020304" pitchFamily="18" charset="0"/>
                    <a:ea typeface="+mn-ea"/>
                    <a:cs typeface="Times New Roman" panose="02020603050405020304" pitchFamily="18" charset="0"/>
                  </a:rPr>
                  <a:t>hr:min:sec</a:t>
                </a:r>
                <a:r>
                  <a:rPr lang="en-US"/>
                  <a:t>)</a:t>
                </a:r>
              </a:p>
            </c:rich>
          </c:tx>
          <c:layout/>
          <c:overlay val="0"/>
          <c:spPr>
            <a:noFill/>
            <a:ln>
              <a:noFill/>
            </a:ln>
            <a:effectLst/>
          </c:spPr>
          <c:txPr>
            <a:bodyPr rot="-5400000" spcFirstLastPara="1" vertOverflow="ellipsis" vert="horz" wrap="square" anchor="ctr" anchorCtr="1"/>
            <a:lstStyle/>
            <a:p>
              <a:pPr>
                <a:defRPr sz="12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CN"/>
            </a:p>
          </c:txPr>
        </c:title>
        <c:numFmt formatCode="h:mm:ss"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CN"/>
          </a:p>
        </c:txPr>
        <c:crossAx val="365530768"/>
        <c:crosses val="autoZero"/>
        <c:crossBetween val="midCat"/>
      </c:valAx>
      <c:spPr>
        <a:noFill/>
        <a:ln>
          <a:noFill/>
        </a:ln>
        <a:effectLst/>
      </c:spPr>
    </c:plotArea>
    <c:plotVisOnly val="1"/>
    <c:dispBlanksAs val="gap"/>
    <c:showDLblsOverMax val="0"/>
  </c:chart>
  <c:spPr>
    <a:noFill/>
    <a:ln>
      <a:noFill/>
    </a:ln>
    <a:effectLst/>
  </c:spPr>
  <c:txPr>
    <a:bodyPr/>
    <a:lstStyle/>
    <a:p>
      <a:pPr>
        <a:defRPr sz="1200">
          <a:latin typeface="Times New Roman" panose="02020603050405020304" pitchFamily="18" charset="0"/>
          <a:cs typeface="Times New Roman" panose="02020603050405020304" pitchFamily="18" charset="0"/>
        </a:defRPr>
      </a:pPr>
      <a:endParaRPr lang="zh-CN"/>
    </a:p>
  </c:txPr>
  <c:externalData r:id="rId3">
    <c:autoUpdate val="0"/>
  </c:externalData>
  <c:userShapes r:id="rId4"/>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Sheet1!$B$1</c:f>
              <c:strCache>
                <c:ptCount val="1"/>
                <c:pt idx="0">
                  <c:v>Y-Values</c:v>
                </c:pt>
              </c:strCache>
            </c:strRef>
          </c:tx>
          <c:spPr>
            <a:ln w="28575"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linear"/>
            <c:forward val="5.000000000000001E-2"/>
            <c:backward val="5.000000000000001E-2"/>
            <c:intercept val="0"/>
            <c:dispRSqr val="1"/>
            <c:dispEq val="1"/>
            <c:trendlineLbl>
              <c:layout>
                <c:manualLayout>
                  <c:x val="-0.24058420933781027"/>
                  <c:y val="3.0892554120545571E-3"/>
                </c:manualLayout>
              </c:layout>
              <c:tx>
                <c:rich>
                  <a:bodyPr rot="0" spcFirstLastPara="1" vertOverflow="ellipsis" vert="horz" wrap="square" anchor="ctr" anchorCtr="1"/>
                  <a:lstStyle/>
                  <a:p>
                    <a:pPr>
                      <a:defRPr sz="16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sz="1600"/>
                      <a:t>Q = 0.9664D</a:t>
                    </a:r>
                    <a:br>
                      <a:rPr lang="en-US" sz="1600"/>
                    </a:br>
                    <a:r>
                      <a:rPr lang="en-US" sz="1600"/>
                      <a:t>R² = 0.8217</a:t>
                    </a:r>
                  </a:p>
                </c:rich>
              </c:tx>
              <c:numFmt formatCode="General" sourceLinked="0"/>
              <c:spPr>
                <a:solidFill>
                  <a:schemeClr val="bg1"/>
                </a:solidFill>
                <a:ln>
                  <a:noFill/>
                </a:ln>
                <a:effectLst/>
              </c:spPr>
              <c:txPr>
                <a:bodyPr rot="0" spcFirstLastPara="1" vertOverflow="ellipsis" vert="horz" wrap="square" anchor="ctr" anchorCtr="1"/>
                <a:lstStyle/>
                <a:p>
                  <a:pPr>
                    <a:defRPr sz="16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CN"/>
                </a:p>
              </c:txPr>
            </c:trendlineLbl>
          </c:trendline>
          <c:xVal>
            <c:numRef>
              <c:f>Sheet1!$A$2:$A$5</c:f>
              <c:numCache>
                <c:formatCode>General</c:formatCode>
                <c:ptCount val="4"/>
                <c:pt idx="0">
                  <c:v>0.25</c:v>
                </c:pt>
                <c:pt idx="1">
                  <c:v>0.1875</c:v>
                </c:pt>
                <c:pt idx="2">
                  <c:v>0.125</c:v>
                </c:pt>
                <c:pt idx="3">
                  <c:v>6.25E-2</c:v>
                </c:pt>
              </c:numCache>
            </c:numRef>
          </c:xVal>
          <c:yVal>
            <c:numRef>
              <c:f>Sheet1!$B$2:$B$5</c:f>
              <c:numCache>
                <c:formatCode>General</c:formatCode>
                <c:ptCount val="4"/>
                <c:pt idx="0">
                  <c:v>0.29599999999999999</c:v>
                </c:pt>
                <c:pt idx="1">
                  <c:v>0.156</c:v>
                </c:pt>
                <c:pt idx="2">
                  <c:v>7.0999999999999994E-2</c:v>
                </c:pt>
                <c:pt idx="3">
                  <c:v>1.7999999999999999E-2</c:v>
                </c:pt>
              </c:numCache>
            </c:numRef>
          </c:yVal>
          <c:smooth val="0"/>
        </c:ser>
        <c:dLbls>
          <c:showLegendKey val="0"/>
          <c:showVal val="0"/>
          <c:showCatName val="0"/>
          <c:showSerName val="0"/>
          <c:showPercent val="0"/>
          <c:showBubbleSize val="0"/>
        </c:dLbls>
        <c:axId val="369507208"/>
        <c:axId val="369502112"/>
      </c:scatterChart>
      <c:valAx>
        <c:axId val="369507208"/>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6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sz="1600"/>
                  <a:t>Exit Orifice Diameter, D (inch)</a:t>
                </a:r>
              </a:p>
            </c:rich>
          </c:tx>
          <c:layout/>
          <c:overlay val="0"/>
          <c:spPr>
            <a:noFill/>
            <a:ln>
              <a:noFill/>
            </a:ln>
            <a:effectLst/>
          </c:spPr>
          <c:txPr>
            <a:bodyPr rot="0" spcFirstLastPara="1" vertOverflow="ellipsis" vert="horz" wrap="square" anchor="ctr" anchorCtr="1"/>
            <a:lstStyle/>
            <a:p>
              <a:pPr>
                <a:defRPr sz="16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CN"/>
            </a:p>
          </c:txPr>
        </c:title>
        <c:numFmt formatCode="#,##0.00_);[Red]\(#,##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CN"/>
          </a:p>
        </c:txPr>
        <c:crossAx val="369502112"/>
        <c:crosses val="autoZero"/>
        <c:crossBetween val="midCat"/>
      </c:valAx>
      <c:valAx>
        <c:axId val="36950211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6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sz="1600"/>
                  <a:t>Runoff Flow Rate, Q (GPM)</a:t>
                </a:r>
              </a:p>
            </c:rich>
          </c:tx>
          <c:layout/>
          <c:overlay val="0"/>
          <c:spPr>
            <a:noFill/>
            <a:ln>
              <a:noFill/>
            </a:ln>
            <a:effectLst/>
          </c:spPr>
          <c:txPr>
            <a:bodyPr rot="-5400000" spcFirstLastPara="1" vertOverflow="ellipsis" vert="horz" wrap="square" anchor="ctr" anchorCtr="1"/>
            <a:lstStyle/>
            <a:p>
              <a:pPr>
                <a:defRPr sz="16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CN"/>
            </a:p>
          </c:txPr>
        </c:title>
        <c:numFmt formatCode="#,##0.00_);[Red]\(#,##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CN"/>
          </a:p>
        </c:txPr>
        <c:crossAx val="369507208"/>
        <c:crosses val="autoZero"/>
        <c:crossBetween val="midCat"/>
      </c:valAx>
      <c:spPr>
        <a:noFill/>
        <a:ln>
          <a:noFill/>
        </a:ln>
        <a:effectLst/>
      </c:spPr>
    </c:plotArea>
    <c:plotVisOnly val="1"/>
    <c:dispBlanksAs val="gap"/>
    <c:showDLblsOverMax val="0"/>
  </c:chart>
  <c:spPr>
    <a:noFill/>
    <a:ln>
      <a:noFill/>
    </a:ln>
    <a:effectLst/>
  </c:spPr>
  <c:txPr>
    <a:bodyPr/>
    <a:lstStyle/>
    <a:p>
      <a:pPr>
        <a:defRPr sz="1200">
          <a:latin typeface="Times New Roman" panose="02020603050405020304" pitchFamily="18" charset="0"/>
          <a:cs typeface="Times New Roman" panose="02020603050405020304" pitchFamily="18" charset="0"/>
        </a:defRPr>
      </a:pPr>
      <a:endParaRPr lang="zh-CN"/>
    </a:p>
  </c:txPr>
  <c:externalData r:id="rId3">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smoothMarker"/>
        <c:varyColors val="0"/>
        <c:ser>
          <c:idx val="0"/>
          <c:order val="0"/>
          <c:spPr>
            <a:ln w="19050" cap="rnd">
              <a:solidFill>
                <a:schemeClr val="accent1"/>
              </a:solidFill>
              <a:round/>
            </a:ln>
            <a:effectLst/>
          </c:spPr>
          <c:marker>
            <c:symbol val="none"/>
          </c:marker>
          <c:xVal>
            <c:numRef>
              <c:f>Sheet1!$A$9:$A$265</c:f>
              <c:numCache>
                <c:formatCode>h:mm:ss</c:formatCode>
                <c:ptCount val="257"/>
                <c:pt idx="0">
                  <c:v>42272.25</c:v>
                </c:pt>
                <c:pt idx="1">
                  <c:v>42272.251388888886</c:v>
                </c:pt>
                <c:pt idx="2">
                  <c:v>42272.25277777778</c:v>
                </c:pt>
                <c:pt idx="3">
                  <c:v>42272.254166666666</c:v>
                </c:pt>
                <c:pt idx="4">
                  <c:v>42272.255555555559</c:v>
                </c:pt>
                <c:pt idx="5">
                  <c:v>42272.256944444445</c:v>
                </c:pt>
                <c:pt idx="6">
                  <c:v>42272.258333333331</c:v>
                </c:pt>
                <c:pt idx="7">
                  <c:v>42272.259722222225</c:v>
                </c:pt>
                <c:pt idx="8">
                  <c:v>42272.261111111111</c:v>
                </c:pt>
                <c:pt idx="9">
                  <c:v>42272.262499999997</c:v>
                </c:pt>
                <c:pt idx="10">
                  <c:v>42272.263888888891</c:v>
                </c:pt>
                <c:pt idx="11">
                  <c:v>42272.265277777777</c:v>
                </c:pt>
                <c:pt idx="12">
                  <c:v>42272.26666666667</c:v>
                </c:pt>
                <c:pt idx="13">
                  <c:v>42272.268055555556</c:v>
                </c:pt>
                <c:pt idx="14">
                  <c:v>42272.269444444442</c:v>
                </c:pt>
                <c:pt idx="15">
                  <c:v>42272.270833333336</c:v>
                </c:pt>
                <c:pt idx="16">
                  <c:v>42272.272222222222</c:v>
                </c:pt>
                <c:pt idx="17">
                  <c:v>42272.273611111108</c:v>
                </c:pt>
                <c:pt idx="18">
                  <c:v>42272.275000000001</c:v>
                </c:pt>
                <c:pt idx="19">
                  <c:v>42272.276388888888</c:v>
                </c:pt>
                <c:pt idx="20">
                  <c:v>42272.277777777781</c:v>
                </c:pt>
                <c:pt idx="21">
                  <c:v>42272.279166666667</c:v>
                </c:pt>
                <c:pt idx="22">
                  <c:v>42272.280555555553</c:v>
                </c:pt>
                <c:pt idx="23">
                  <c:v>42272.281944444447</c:v>
                </c:pt>
                <c:pt idx="24">
                  <c:v>42272.283333333333</c:v>
                </c:pt>
                <c:pt idx="25">
                  <c:v>42272.284722222219</c:v>
                </c:pt>
                <c:pt idx="26">
                  <c:v>42272.286111111112</c:v>
                </c:pt>
                <c:pt idx="27">
                  <c:v>42272.287499999999</c:v>
                </c:pt>
                <c:pt idx="28">
                  <c:v>42272.288888888892</c:v>
                </c:pt>
                <c:pt idx="29">
                  <c:v>42272.290277777778</c:v>
                </c:pt>
                <c:pt idx="30">
                  <c:v>42272.291666666664</c:v>
                </c:pt>
                <c:pt idx="31">
                  <c:v>42272.293055555558</c:v>
                </c:pt>
                <c:pt idx="32">
                  <c:v>42272.294444444444</c:v>
                </c:pt>
                <c:pt idx="33">
                  <c:v>42272.29583333333</c:v>
                </c:pt>
                <c:pt idx="34">
                  <c:v>42272.297222222223</c:v>
                </c:pt>
                <c:pt idx="35">
                  <c:v>42272.298611111109</c:v>
                </c:pt>
                <c:pt idx="36">
                  <c:v>42272.3</c:v>
                </c:pt>
                <c:pt idx="37">
                  <c:v>42272.301388888889</c:v>
                </c:pt>
                <c:pt idx="38">
                  <c:v>42272.302777777775</c:v>
                </c:pt>
                <c:pt idx="39">
                  <c:v>42272.304166666669</c:v>
                </c:pt>
                <c:pt idx="40">
                  <c:v>42272.305555555555</c:v>
                </c:pt>
                <c:pt idx="41">
                  <c:v>42272.306944444441</c:v>
                </c:pt>
                <c:pt idx="42">
                  <c:v>42272.308333333334</c:v>
                </c:pt>
                <c:pt idx="43">
                  <c:v>42272.30972222222</c:v>
                </c:pt>
                <c:pt idx="44">
                  <c:v>42272.311111111114</c:v>
                </c:pt>
                <c:pt idx="45">
                  <c:v>42272.3125</c:v>
                </c:pt>
                <c:pt idx="46">
                  <c:v>42272.313888888886</c:v>
                </c:pt>
                <c:pt idx="47">
                  <c:v>42272.31527777778</c:v>
                </c:pt>
                <c:pt idx="48">
                  <c:v>42272.316666666666</c:v>
                </c:pt>
                <c:pt idx="49">
                  <c:v>42272.318055555559</c:v>
                </c:pt>
                <c:pt idx="50">
                  <c:v>42272.319444444445</c:v>
                </c:pt>
                <c:pt idx="51">
                  <c:v>42272.320833333331</c:v>
                </c:pt>
                <c:pt idx="52">
                  <c:v>42272.322222222225</c:v>
                </c:pt>
                <c:pt idx="53">
                  <c:v>42272.323611111111</c:v>
                </c:pt>
                <c:pt idx="54">
                  <c:v>42272.324999999997</c:v>
                </c:pt>
                <c:pt idx="55">
                  <c:v>42272.326388888891</c:v>
                </c:pt>
                <c:pt idx="56">
                  <c:v>42272.327777777777</c:v>
                </c:pt>
                <c:pt idx="57">
                  <c:v>42272.32916666667</c:v>
                </c:pt>
                <c:pt idx="58">
                  <c:v>42272.330555555556</c:v>
                </c:pt>
                <c:pt idx="59">
                  <c:v>42272.331944444442</c:v>
                </c:pt>
                <c:pt idx="60">
                  <c:v>42272.333333333336</c:v>
                </c:pt>
                <c:pt idx="61">
                  <c:v>42272.334722222222</c:v>
                </c:pt>
                <c:pt idx="62">
                  <c:v>42272.336111111108</c:v>
                </c:pt>
                <c:pt idx="63">
                  <c:v>42272.337500000001</c:v>
                </c:pt>
                <c:pt idx="64">
                  <c:v>42272.338888888888</c:v>
                </c:pt>
                <c:pt idx="65">
                  <c:v>42272.340277777781</c:v>
                </c:pt>
                <c:pt idx="66">
                  <c:v>42272.341666666667</c:v>
                </c:pt>
                <c:pt idx="67">
                  <c:v>42272.343055555553</c:v>
                </c:pt>
                <c:pt idx="68">
                  <c:v>42272.344444444447</c:v>
                </c:pt>
                <c:pt idx="69">
                  <c:v>42272.345833333333</c:v>
                </c:pt>
                <c:pt idx="70">
                  <c:v>42272.347222222219</c:v>
                </c:pt>
                <c:pt idx="71">
                  <c:v>42272.348611111112</c:v>
                </c:pt>
                <c:pt idx="72">
                  <c:v>42272.35</c:v>
                </c:pt>
                <c:pt idx="73">
                  <c:v>42272.351388888892</c:v>
                </c:pt>
                <c:pt idx="74">
                  <c:v>42272.352777777778</c:v>
                </c:pt>
                <c:pt idx="75">
                  <c:v>42272.354166666664</c:v>
                </c:pt>
                <c:pt idx="76">
                  <c:v>42272.355555555558</c:v>
                </c:pt>
                <c:pt idx="77">
                  <c:v>42272.356944444444</c:v>
                </c:pt>
                <c:pt idx="78">
                  <c:v>42272.35833333333</c:v>
                </c:pt>
                <c:pt idx="79">
                  <c:v>42272.359722222223</c:v>
                </c:pt>
                <c:pt idx="80">
                  <c:v>42272.361111111109</c:v>
                </c:pt>
                <c:pt idx="81">
                  <c:v>42272.362500000003</c:v>
                </c:pt>
                <c:pt idx="82">
                  <c:v>42272.363888888889</c:v>
                </c:pt>
                <c:pt idx="83">
                  <c:v>42272.365277777775</c:v>
                </c:pt>
                <c:pt idx="84">
                  <c:v>42272.366666666669</c:v>
                </c:pt>
                <c:pt idx="85">
                  <c:v>42272.368055555555</c:v>
                </c:pt>
                <c:pt idx="86">
                  <c:v>42272.369444444441</c:v>
                </c:pt>
                <c:pt idx="87">
                  <c:v>42272.370833333334</c:v>
                </c:pt>
                <c:pt idx="88">
                  <c:v>42272.37222222222</c:v>
                </c:pt>
                <c:pt idx="89">
                  <c:v>42272.373611111114</c:v>
                </c:pt>
                <c:pt idx="90">
                  <c:v>42272.375</c:v>
                </c:pt>
                <c:pt idx="91">
                  <c:v>42272.376388888886</c:v>
                </c:pt>
                <c:pt idx="92">
                  <c:v>42272.37777777778</c:v>
                </c:pt>
                <c:pt idx="93">
                  <c:v>42272.379166666666</c:v>
                </c:pt>
                <c:pt idx="94">
                  <c:v>42272.380555555559</c:v>
                </c:pt>
                <c:pt idx="95">
                  <c:v>42272.381944444445</c:v>
                </c:pt>
                <c:pt idx="96">
                  <c:v>42272.383333333331</c:v>
                </c:pt>
                <c:pt idx="97">
                  <c:v>42272.384722222225</c:v>
                </c:pt>
                <c:pt idx="98">
                  <c:v>42272.386111111111</c:v>
                </c:pt>
                <c:pt idx="99">
                  <c:v>42272.387499999997</c:v>
                </c:pt>
                <c:pt idx="100">
                  <c:v>42272.388888888891</c:v>
                </c:pt>
                <c:pt idx="101">
                  <c:v>42272.390277777777</c:v>
                </c:pt>
                <c:pt idx="102">
                  <c:v>42272.39166666667</c:v>
                </c:pt>
                <c:pt idx="103">
                  <c:v>42272.393055555556</c:v>
                </c:pt>
                <c:pt idx="104">
                  <c:v>42272.394444444442</c:v>
                </c:pt>
                <c:pt idx="105">
                  <c:v>42272.395833333336</c:v>
                </c:pt>
                <c:pt idx="106">
                  <c:v>42272.397222222222</c:v>
                </c:pt>
                <c:pt idx="107">
                  <c:v>42272.398611111108</c:v>
                </c:pt>
                <c:pt idx="108">
                  <c:v>42272.4</c:v>
                </c:pt>
                <c:pt idx="109">
                  <c:v>42272.401388888888</c:v>
                </c:pt>
                <c:pt idx="110">
                  <c:v>42272.402777777781</c:v>
                </c:pt>
                <c:pt idx="111">
                  <c:v>42272.404166666667</c:v>
                </c:pt>
                <c:pt idx="112">
                  <c:v>42272.405555555553</c:v>
                </c:pt>
                <c:pt idx="113">
                  <c:v>42272.406944444447</c:v>
                </c:pt>
                <c:pt idx="114">
                  <c:v>42272.408333333333</c:v>
                </c:pt>
                <c:pt idx="115">
                  <c:v>42272.409722222219</c:v>
                </c:pt>
                <c:pt idx="116">
                  <c:v>42272.411111111112</c:v>
                </c:pt>
                <c:pt idx="117">
                  <c:v>42272.412499999999</c:v>
                </c:pt>
                <c:pt idx="118">
                  <c:v>42272.413888888892</c:v>
                </c:pt>
                <c:pt idx="119">
                  <c:v>42272.415277777778</c:v>
                </c:pt>
                <c:pt idx="120">
                  <c:v>42272.416666666664</c:v>
                </c:pt>
                <c:pt idx="121">
                  <c:v>42272.418055555558</c:v>
                </c:pt>
                <c:pt idx="122">
                  <c:v>42272.419444444444</c:v>
                </c:pt>
                <c:pt idx="123">
                  <c:v>42272.42083333333</c:v>
                </c:pt>
                <c:pt idx="124">
                  <c:v>42272.422222222223</c:v>
                </c:pt>
                <c:pt idx="125">
                  <c:v>42272.423611111109</c:v>
                </c:pt>
                <c:pt idx="126">
                  <c:v>42272.425000000003</c:v>
                </c:pt>
                <c:pt idx="127">
                  <c:v>42272.426388888889</c:v>
                </c:pt>
                <c:pt idx="128">
                  <c:v>42272.427777777775</c:v>
                </c:pt>
                <c:pt idx="129">
                  <c:v>42272.429166666669</c:v>
                </c:pt>
                <c:pt idx="130">
                  <c:v>42272.430555555555</c:v>
                </c:pt>
                <c:pt idx="131">
                  <c:v>42272.431944444441</c:v>
                </c:pt>
                <c:pt idx="132">
                  <c:v>42272.433333333334</c:v>
                </c:pt>
                <c:pt idx="133">
                  <c:v>42272.43472222222</c:v>
                </c:pt>
                <c:pt idx="134">
                  <c:v>42272.436111111114</c:v>
                </c:pt>
                <c:pt idx="135">
                  <c:v>42272.4375</c:v>
                </c:pt>
                <c:pt idx="136">
                  <c:v>42272.438888888886</c:v>
                </c:pt>
                <c:pt idx="137">
                  <c:v>42272.44027777778</c:v>
                </c:pt>
                <c:pt idx="138">
                  <c:v>42272.441666666666</c:v>
                </c:pt>
                <c:pt idx="139">
                  <c:v>42272.443055555559</c:v>
                </c:pt>
                <c:pt idx="140">
                  <c:v>42272.444444444445</c:v>
                </c:pt>
                <c:pt idx="141">
                  <c:v>42272.445833333331</c:v>
                </c:pt>
                <c:pt idx="142">
                  <c:v>42272.447222222225</c:v>
                </c:pt>
                <c:pt idx="143">
                  <c:v>42272.448611111111</c:v>
                </c:pt>
                <c:pt idx="144">
                  <c:v>42272.45</c:v>
                </c:pt>
                <c:pt idx="145">
                  <c:v>42272.451388888891</c:v>
                </c:pt>
                <c:pt idx="146">
                  <c:v>42272.452777777777</c:v>
                </c:pt>
                <c:pt idx="147">
                  <c:v>42272.45416666667</c:v>
                </c:pt>
                <c:pt idx="148">
                  <c:v>42272.455555555556</c:v>
                </c:pt>
                <c:pt idx="149">
                  <c:v>42272.456944444442</c:v>
                </c:pt>
                <c:pt idx="150">
                  <c:v>42272.458333333336</c:v>
                </c:pt>
                <c:pt idx="151">
                  <c:v>42272.459722222222</c:v>
                </c:pt>
                <c:pt idx="152">
                  <c:v>42272.461111111108</c:v>
                </c:pt>
                <c:pt idx="153">
                  <c:v>42272.462500000001</c:v>
                </c:pt>
                <c:pt idx="154">
                  <c:v>42272.463888888888</c:v>
                </c:pt>
                <c:pt idx="155">
                  <c:v>42272.465277777781</c:v>
                </c:pt>
                <c:pt idx="156">
                  <c:v>42272.466666666667</c:v>
                </c:pt>
                <c:pt idx="157">
                  <c:v>42272.468055555553</c:v>
                </c:pt>
                <c:pt idx="158">
                  <c:v>42272.469444444447</c:v>
                </c:pt>
                <c:pt idx="159">
                  <c:v>42272.470833333333</c:v>
                </c:pt>
                <c:pt idx="160">
                  <c:v>42272.472222222219</c:v>
                </c:pt>
                <c:pt idx="161">
                  <c:v>42272.473611111112</c:v>
                </c:pt>
                <c:pt idx="162">
                  <c:v>42272.474999999999</c:v>
                </c:pt>
                <c:pt idx="163">
                  <c:v>42272.476388888892</c:v>
                </c:pt>
                <c:pt idx="164">
                  <c:v>42272.477777777778</c:v>
                </c:pt>
                <c:pt idx="165">
                  <c:v>42272.479166666664</c:v>
                </c:pt>
                <c:pt idx="166">
                  <c:v>42272.480555555558</c:v>
                </c:pt>
                <c:pt idx="167">
                  <c:v>42272.481944444444</c:v>
                </c:pt>
                <c:pt idx="168">
                  <c:v>42272.48333333333</c:v>
                </c:pt>
                <c:pt idx="169">
                  <c:v>42272.484722222223</c:v>
                </c:pt>
                <c:pt idx="170">
                  <c:v>42272.486111111109</c:v>
                </c:pt>
                <c:pt idx="171">
                  <c:v>42272.487500000003</c:v>
                </c:pt>
                <c:pt idx="172">
                  <c:v>42272.488888888889</c:v>
                </c:pt>
                <c:pt idx="173">
                  <c:v>42272.490277777775</c:v>
                </c:pt>
                <c:pt idx="174">
                  <c:v>42272.491666666669</c:v>
                </c:pt>
                <c:pt idx="175">
                  <c:v>42272.493055555555</c:v>
                </c:pt>
                <c:pt idx="176">
                  <c:v>42272.494444444441</c:v>
                </c:pt>
                <c:pt idx="177">
                  <c:v>42272.495833333334</c:v>
                </c:pt>
                <c:pt idx="178">
                  <c:v>42272.49722222222</c:v>
                </c:pt>
                <c:pt idx="179">
                  <c:v>42272.498611111114</c:v>
                </c:pt>
                <c:pt idx="180">
                  <c:v>42272.5</c:v>
                </c:pt>
                <c:pt idx="181">
                  <c:v>42272.501388888886</c:v>
                </c:pt>
                <c:pt idx="182">
                  <c:v>42272.50277777778</c:v>
                </c:pt>
                <c:pt idx="183">
                  <c:v>42272.504166666666</c:v>
                </c:pt>
                <c:pt idx="184">
                  <c:v>42272.505555555559</c:v>
                </c:pt>
                <c:pt idx="185">
                  <c:v>42272.506944444445</c:v>
                </c:pt>
                <c:pt idx="186">
                  <c:v>42272.508333333331</c:v>
                </c:pt>
                <c:pt idx="187">
                  <c:v>42272.509722222225</c:v>
                </c:pt>
                <c:pt idx="188">
                  <c:v>42272.511111111111</c:v>
                </c:pt>
                <c:pt idx="189">
                  <c:v>42272.512499999997</c:v>
                </c:pt>
                <c:pt idx="190">
                  <c:v>42272.513888888891</c:v>
                </c:pt>
                <c:pt idx="191">
                  <c:v>42272.515277777777</c:v>
                </c:pt>
                <c:pt idx="192">
                  <c:v>42272.51666666667</c:v>
                </c:pt>
                <c:pt idx="193">
                  <c:v>42272.518055555556</c:v>
                </c:pt>
                <c:pt idx="194">
                  <c:v>42272.519444444442</c:v>
                </c:pt>
                <c:pt idx="195">
                  <c:v>42272.520833333336</c:v>
                </c:pt>
                <c:pt idx="196">
                  <c:v>42272.522222222222</c:v>
                </c:pt>
                <c:pt idx="197">
                  <c:v>42272.523611111108</c:v>
                </c:pt>
                <c:pt idx="198">
                  <c:v>42272.525000000001</c:v>
                </c:pt>
                <c:pt idx="199">
                  <c:v>42272.526388888888</c:v>
                </c:pt>
                <c:pt idx="200">
                  <c:v>42272.527777777781</c:v>
                </c:pt>
                <c:pt idx="201">
                  <c:v>42272.529166666667</c:v>
                </c:pt>
                <c:pt idx="202">
                  <c:v>42272.530555555553</c:v>
                </c:pt>
                <c:pt idx="203">
                  <c:v>42272.531944444447</c:v>
                </c:pt>
                <c:pt idx="204">
                  <c:v>42272.533333333333</c:v>
                </c:pt>
                <c:pt idx="205">
                  <c:v>42272.534722222219</c:v>
                </c:pt>
                <c:pt idx="206">
                  <c:v>42272.536111111112</c:v>
                </c:pt>
                <c:pt idx="207">
                  <c:v>42272.537499999999</c:v>
                </c:pt>
                <c:pt idx="208">
                  <c:v>42272.538888888892</c:v>
                </c:pt>
                <c:pt idx="209">
                  <c:v>42272.540277777778</c:v>
                </c:pt>
                <c:pt idx="210">
                  <c:v>42272.541666666664</c:v>
                </c:pt>
                <c:pt idx="211">
                  <c:v>42272.543055555558</c:v>
                </c:pt>
                <c:pt idx="212">
                  <c:v>42272.544444444444</c:v>
                </c:pt>
                <c:pt idx="213">
                  <c:v>42272.54583333333</c:v>
                </c:pt>
                <c:pt idx="214">
                  <c:v>42272.547222222223</c:v>
                </c:pt>
                <c:pt idx="215">
                  <c:v>42272.548611111109</c:v>
                </c:pt>
                <c:pt idx="216">
                  <c:v>42272.55</c:v>
                </c:pt>
                <c:pt idx="217">
                  <c:v>42272.551388888889</c:v>
                </c:pt>
                <c:pt idx="218">
                  <c:v>42272.552777777775</c:v>
                </c:pt>
                <c:pt idx="219">
                  <c:v>42272.554166666669</c:v>
                </c:pt>
                <c:pt idx="220">
                  <c:v>42272.555555555555</c:v>
                </c:pt>
                <c:pt idx="221">
                  <c:v>42272.556944444441</c:v>
                </c:pt>
                <c:pt idx="222">
                  <c:v>42272.558333333334</c:v>
                </c:pt>
                <c:pt idx="223">
                  <c:v>42272.55972222222</c:v>
                </c:pt>
                <c:pt idx="224">
                  <c:v>42272.561111111114</c:v>
                </c:pt>
                <c:pt idx="225">
                  <c:v>42272.5625</c:v>
                </c:pt>
                <c:pt idx="226">
                  <c:v>42272.563888888886</c:v>
                </c:pt>
                <c:pt idx="227">
                  <c:v>42272.56527777778</c:v>
                </c:pt>
                <c:pt idx="228">
                  <c:v>42272.566666666666</c:v>
                </c:pt>
                <c:pt idx="229">
                  <c:v>42272.568055555559</c:v>
                </c:pt>
                <c:pt idx="230">
                  <c:v>42272.569444444445</c:v>
                </c:pt>
                <c:pt idx="231">
                  <c:v>42272.570833333331</c:v>
                </c:pt>
                <c:pt idx="232">
                  <c:v>42272.572222222225</c:v>
                </c:pt>
                <c:pt idx="233">
                  <c:v>42272.573611111111</c:v>
                </c:pt>
                <c:pt idx="234">
                  <c:v>42272.574999999997</c:v>
                </c:pt>
                <c:pt idx="235">
                  <c:v>42272.576388888891</c:v>
                </c:pt>
                <c:pt idx="236">
                  <c:v>42272.577777777777</c:v>
                </c:pt>
                <c:pt idx="237">
                  <c:v>42272.57916666667</c:v>
                </c:pt>
                <c:pt idx="238">
                  <c:v>42272.580555555556</c:v>
                </c:pt>
                <c:pt idx="239">
                  <c:v>42272.581944444442</c:v>
                </c:pt>
                <c:pt idx="240">
                  <c:v>42272.583333333336</c:v>
                </c:pt>
                <c:pt idx="241">
                  <c:v>42272.584722222222</c:v>
                </c:pt>
                <c:pt idx="242">
                  <c:v>42272.586111111108</c:v>
                </c:pt>
                <c:pt idx="243">
                  <c:v>42272.587500000001</c:v>
                </c:pt>
                <c:pt idx="244">
                  <c:v>42272.588888888888</c:v>
                </c:pt>
                <c:pt idx="245">
                  <c:v>42272.590277777781</c:v>
                </c:pt>
                <c:pt idx="246">
                  <c:v>42272.591666666667</c:v>
                </c:pt>
                <c:pt idx="247">
                  <c:v>42272.593055555553</c:v>
                </c:pt>
                <c:pt idx="248">
                  <c:v>42272.594444444447</c:v>
                </c:pt>
                <c:pt idx="249">
                  <c:v>42272.595833333333</c:v>
                </c:pt>
                <c:pt idx="250">
                  <c:v>42272.597222222219</c:v>
                </c:pt>
                <c:pt idx="251">
                  <c:v>42272.598611111112</c:v>
                </c:pt>
                <c:pt idx="252">
                  <c:v>42272.6</c:v>
                </c:pt>
                <c:pt idx="253">
                  <c:v>42272.601388888892</c:v>
                </c:pt>
                <c:pt idx="254">
                  <c:v>42272.602777777778</c:v>
                </c:pt>
                <c:pt idx="255">
                  <c:v>42272.604166666664</c:v>
                </c:pt>
                <c:pt idx="256">
                  <c:v>42272.605555555558</c:v>
                </c:pt>
              </c:numCache>
            </c:numRef>
          </c:xVal>
          <c:yVal>
            <c:numRef>
              <c:f>Sheet1!$C$9:$C$265</c:f>
              <c:numCache>
                <c:formatCode>General</c:formatCode>
                <c:ptCount val="257"/>
                <c:pt idx="0">
                  <c:v>0</c:v>
                </c:pt>
                <c:pt idx="1">
                  <c:v>0</c:v>
                </c:pt>
                <c:pt idx="2">
                  <c:v>0</c:v>
                </c:pt>
                <c:pt idx="3">
                  <c:v>0</c:v>
                </c:pt>
                <c:pt idx="4">
                  <c:v>0</c:v>
                </c:pt>
                <c:pt idx="5">
                  <c:v>5.0000000000000001E-3</c:v>
                </c:pt>
                <c:pt idx="6">
                  <c:v>7.0000000000000001E-3</c:v>
                </c:pt>
                <c:pt idx="7">
                  <c:v>1.9E-2</c:v>
                </c:pt>
                <c:pt idx="8">
                  <c:v>5.7000000000000002E-2</c:v>
                </c:pt>
                <c:pt idx="9">
                  <c:v>0.11600000000000001</c:v>
                </c:pt>
                <c:pt idx="10">
                  <c:v>0.14699999999999999</c:v>
                </c:pt>
                <c:pt idx="11">
                  <c:v>0.17699999999999999</c:v>
                </c:pt>
                <c:pt idx="12">
                  <c:v>0.19400000000000001</c:v>
                </c:pt>
                <c:pt idx="13">
                  <c:v>0.21099999999999999</c:v>
                </c:pt>
                <c:pt idx="14">
                  <c:v>0.23300000000000001</c:v>
                </c:pt>
                <c:pt idx="15">
                  <c:v>0.23599999999999999</c:v>
                </c:pt>
                <c:pt idx="16">
                  <c:v>0.19800000000000001</c:v>
                </c:pt>
                <c:pt idx="17">
                  <c:v>0.152</c:v>
                </c:pt>
                <c:pt idx="18">
                  <c:v>0.112</c:v>
                </c:pt>
                <c:pt idx="19">
                  <c:v>0.08</c:v>
                </c:pt>
                <c:pt idx="20">
                  <c:v>6.0999999999999999E-2</c:v>
                </c:pt>
                <c:pt idx="21">
                  <c:v>4.9000000000000002E-2</c:v>
                </c:pt>
                <c:pt idx="22">
                  <c:v>3.9E-2</c:v>
                </c:pt>
                <c:pt idx="23">
                  <c:v>3.2000000000000001E-2</c:v>
                </c:pt>
                <c:pt idx="24">
                  <c:v>2.5999999999999999E-2</c:v>
                </c:pt>
                <c:pt idx="25">
                  <c:v>2.1000000000000001E-2</c:v>
                </c:pt>
                <c:pt idx="26">
                  <c:v>1.7999999999999999E-2</c:v>
                </c:pt>
                <c:pt idx="27">
                  <c:v>1.6E-2</c:v>
                </c:pt>
                <c:pt idx="28">
                  <c:v>1.4E-2</c:v>
                </c:pt>
                <c:pt idx="29">
                  <c:v>1.2999999999999999E-2</c:v>
                </c:pt>
                <c:pt idx="30">
                  <c:v>1.2E-2</c:v>
                </c:pt>
                <c:pt idx="31">
                  <c:v>1.0999999999999999E-2</c:v>
                </c:pt>
                <c:pt idx="32">
                  <c:v>0.01</c:v>
                </c:pt>
                <c:pt idx="33">
                  <c:v>0.01</c:v>
                </c:pt>
                <c:pt idx="34">
                  <c:v>8.9999999999999993E-3</c:v>
                </c:pt>
                <c:pt idx="35">
                  <c:v>8.0000000000000002E-3</c:v>
                </c:pt>
                <c:pt idx="36">
                  <c:v>7.0000000000000001E-3</c:v>
                </c:pt>
                <c:pt idx="37">
                  <c:v>7.0000000000000001E-3</c:v>
                </c:pt>
                <c:pt idx="38">
                  <c:v>7.0000000000000001E-3</c:v>
                </c:pt>
                <c:pt idx="39">
                  <c:v>7.0000000000000001E-3</c:v>
                </c:pt>
                <c:pt idx="40">
                  <c:v>7.0000000000000001E-3</c:v>
                </c:pt>
                <c:pt idx="41">
                  <c:v>6.0000000000000001E-3</c:v>
                </c:pt>
                <c:pt idx="42">
                  <c:v>5.0000000000000001E-3</c:v>
                </c:pt>
                <c:pt idx="43">
                  <c:v>5.0000000000000001E-3</c:v>
                </c:pt>
                <c:pt idx="44">
                  <c:v>5.0000000000000001E-3</c:v>
                </c:pt>
                <c:pt idx="45">
                  <c:v>5.0000000000000001E-3</c:v>
                </c:pt>
                <c:pt idx="46">
                  <c:v>5.0000000000000001E-3</c:v>
                </c:pt>
                <c:pt idx="47">
                  <c:v>4.0000000000000001E-3</c:v>
                </c:pt>
                <c:pt idx="48">
                  <c:v>4.0000000000000001E-3</c:v>
                </c:pt>
                <c:pt idx="49">
                  <c:v>4.0000000000000001E-3</c:v>
                </c:pt>
                <c:pt idx="50">
                  <c:v>4.0000000000000001E-3</c:v>
                </c:pt>
                <c:pt idx="51">
                  <c:v>4.0000000000000001E-3</c:v>
                </c:pt>
                <c:pt idx="52">
                  <c:v>4.0000000000000001E-3</c:v>
                </c:pt>
                <c:pt idx="53">
                  <c:v>4.0000000000000001E-3</c:v>
                </c:pt>
                <c:pt idx="54">
                  <c:v>4.0000000000000001E-3</c:v>
                </c:pt>
                <c:pt idx="55">
                  <c:v>4.0000000000000001E-3</c:v>
                </c:pt>
                <c:pt idx="56">
                  <c:v>4.0000000000000001E-3</c:v>
                </c:pt>
                <c:pt idx="57">
                  <c:v>4.0000000000000001E-3</c:v>
                </c:pt>
                <c:pt idx="58">
                  <c:v>4.0000000000000001E-3</c:v>
                </c:pt>
                <c:pt idx="59">
                  <c:v>4.0000000000000001E-3</c:v>
                </c:pt>
                <c:pt idx="60">
                  <c:v>4.0000000000000001E-3</c:v>
                </c:pt>
                <c:pt idx="61">
                  <c:v>4.0000000000000001E-3</c:v>
                </c:pt>
                <c:pt idx="62">
                  <c:v>4.0000000000000001E-3</c:v>
                </c:pt>
                <c:pt idx="63">
                  <c:v>4.0000000000000001E-3</c:v>
                </c:pt>
                <c:pt idx="64">
                  <c:v>3.0000000000000001E-3</c:v>
                </c:pt>
                <c:pt idx="65">
                  <c:v>2E-3</c:v>
                </c:pt>
                <c:pt idx="66">
                  <c:v>2E-3</c:v>
                </c:pt>
                <c:pt idx="67">
                  <c:v>2E-3</c:v>
                </c:pt>
                <c:pt idx="68">
                  <c:v>2E-3</c:v>
                </c:pt>
                <c:pt idx="69">
                  <c:v>2E-3</c:v>
                </c:pt>
                <c:pt idx="70">
                  <c:v>2E-3</c:v>
                </c:pt>
                <c:pt idx="71">
                  <c:v>2E-3</c:v>
                </c:pt>
                <c:pt idx="72">
                  <c:v>3.0000000000000001E-3</c:v>
                </c:pt>
                <c:pt idx="73">
                  <c:v>3.0000000000000001E-3</c:v>
                </c:pt>
                <c:pt idx="74">
                  <c:v>3.0000000000000001E-3</c:v>
                </c:pt>
                <c:pt idx="75">
                  <c:v>3.0000000000000001E-3</c:v>
                </c:pt>
                <c:pt idx="76">
                  <c:v>3.0000000000000001E-3</c:v>
                </c:pt>
                <c:pt idx="77">
                  <c:v>2E-3</c:v>
                </c:pt>
                <c:pt idx="78">
                  <c:v>2E-3</c:v>
                </c:pt>
                <c:pt idx="79">
                  <c:v>3.0000000000000001E-3</c:v>
                </c:pt>
                <c:pt idx="80">
                  <c:v>2E-3</c:v>
                </c:pt>
                <c:pt idx="81">
                  <c:v>3.0000000000000001E-3</c:v>
                </c:pt>
                <c:pt idx="82">
                  <c:v>2E-3</c:v>
                </c:pt>
                <c:pt idx="83">
                  <c:v>2E-3</c:v>
                </c:pt>
                <c:pt idx="84">
                  <c:v>2E-3</c:v>
                </c:pt>
                <c:pt idx="85">
                  <c:v>2E-3</c:v>
                </c:pt>
                <c:pt idx="86">
                  <c:v>2E-3</c:v>
                </c:pt>
                <c:pt idx="87">
                  <c:v>2E-3</c:v>
                </c:pt>
                <c:pt idx="88">
                  <c:v>2E-3</c:v>
                </c:pt>
                <c:pt idx="89">
                  <c:v>2E-3</c:v>
                </c:pt>
                <c:pt idx="90">
                  <c:v>2E-3</c:v>
                </c:pt>
                <c:pt idx="91">
                  <c:v>2E-3</c:v>
                </c:pt>
                <c:pt idx="92">
                  <c:v>2E-3</c:v>
                </c:pt>
                <c:pt idx="93">
                  <c:v>2E-3</c:v>
                </c:pt>
                <c:pt idx="94">
                  <c:v>2E-3</c:v>
                </c:pt>
                <c:pt idx="95">
                  <c:v>2E-3</c:v>
                </c:pt>
                <c:pt idx="96">
                  <c:v>2E-3</c:v>
                </c:pt>
                <c:pt idx="97">
                  <c:v>2E-3</c:v>
                </c:pt>
                <c:pt idx="98">
                  <c:v>2E-3</c:v>
                </c:pt>
                <c:pt idx="99">
                  <c:v>2E-3</c:v>
                </c:pt>
                <c:pt idx="100">
                  <c:v>2E-3</c:v>
                </c:pt>
                <c:pt idx="101">
                  <c:v>2E-3</c:v>
                </c:pt>
                <c:pt idx="102">
                  <c:v>2E-3</c:v>
                </c:pt>
                <c:pt idx="103">
                  <c:v>2E-3</c:v>
                </c:pt>
                <c:pt idx="104">
                  <c:v>2E-3</c:v>
                </c:pt>
                <c:pt idx="105">
                  <c:v>1E-3</c:v>
                </c:pt>
                <c:pt idx="106">
                  <c:v>2E-3</c:v>
                </c:pt>
                <c:pt idx="107">
                  <c:v>2E-3</c:v>
                </c:pt>
                <c:pt idx="108">
                  <c:v>1E-3</c:v>
                </c:pt>
                <c:pt idx="109">
                  <c:v>2E-3</c:v>
                </c:pt>
                <c:pt idx="110">
                  <c:v>2E-3</c:v>
                </c:pt>
                <c:pt idx="111">
                  <c:v>2E-3</c:v>
                </c:pt>
                <c:pt idx="112">
                  <c:v>2E-3</c:v>
                </c:pt>
                <c:pt idx="113">
                  <c:v>2E-3</c:v>
                </c:pt>
                <c:pt idx="114">
                  <c:v>2E-3</c:v>
                </c:pt>
                <c:pt idx="115">
                  <c:v>2E-3</c:v>
                </c:pt>
                <c:pt idx="116">
                  <c:v>1E-3</c:v>
                </c:pt>
                <c:pt idx="117">
                  <c:v>2E-3</c:v>
                </c:pt>
                <c:pt idx="118">
                  <c:v>1E-3</c:v>
                </c:pt>
                <c:pt idx="119">
                  <c:v>1E-3</c:v>
                </c:pt>
                <c:pt idx="120">
                  <c:v>2E-3</c:v>
                </c:pt>
                <c:pt idx="121">
                  <c:v>1E-3</c:v>
                </c:pt>
                <c:pt idx="122">
                  <c:v>1E-3</c:v>
                </c:pt>
                <c:pt idx="123">
                  <c:v>1E-3</c:v>
                </c:pt>
                <c:pt idx="124">
                  <c:v>2E-3</c:v>
                </c:pt>
                <c:pt idx="125">
                  <c:v>1E-3</c:v>
                </c:pt>
                <c:pt idx="126">
                  <c:v>0</c:v>
                </c:pt>
                <c:pt idx="127">
                  <c:v>1E-3</c:v>
                </c:pt>
                <c:pt idx="128">
                  <c:v>0</c:v>
                </c:pt>
                <c:pt idx="129">
                  <c:v>0</c:v>
                </c:pt>
                <c:pt idx="130">
                  <c:v>0</c:v>
                </c:pt>
                <c:pt idx="131">
                  <c:v>1E-3</c:v>
                </c:pt>
                <c:pt idx="132">
                  <c:v>1E-3</c:v>
                </c:pt>
                <c:pt idx="133">
                  <c:v>1E-3</c:v>
                </c:pt>
                <c:pt idx="134">
                  <c:v>1E-3</c:v>
                </c:pt>
                <c:pt idx="135">
                  <c:v>1E-3</c:v>
                </c:pt>
                <c:pt idx="136">
                  <c:v>1E-3</c:v>
                </c:pt>
                <c:pt idx="137">
                  <c:v>0</c:v>
                </c:pt>
                <c:pt idx="138">
                  <c:v>0</c:v>
                </c:pt>
                <c:pt idx="139">
                  <c:v>1E-3</c:v>
                </c:pt>
                <c:pt idx="140">
                  <c:v>1E-3</c:v>
                </c:pt>
                <c:pt idx="141">
                  <c:v>1E-3</c:v>
                </c:pt>
                <c:pt idx="142">
                  <c:v>0</c:v>
                </c:pt>
                <c:pt idx="143">
                  <c:v>0</c:v>
                </c:pt>
                <c:pt idx="144">
                  <c:v>0</c:v>
                </c:pt>
                <c:pt idx="145">
                  <c:v>0</c:v>
                </c:pt>
                <c:pt idx="146">
                  <c:v>1E-3</c:v>
                </c:pt>
                <c:pt idx="147">
                  <c:v>1E-3</c:v>
                </c:pt>
                <c:pt idx="148">
                  <c:v>2E-3</c:v>
                </c:pt>
                <c:pt idx="149">
                  <c:v>1E-3</c:v>
                </c:pt>
                <c:pt idx="150">
                  <c:v>1E-3</c:v>
                </c:pt>
                <c:pt idx="151">
                  <c:v>2E-3</c:v>
                </c:pt>
                <c:pt idx="152">
                  <c:v>1E-3</c:v>
                </c:pt>
                <c:pt idx="153">
                  <c:v>1E-3</c:v>
                </c:pt>
                <c:pt idx="154">
                  <c:v>2E-3</c:v>
                </c:pt>
                <c:pt idx="155">
                  <c:v>1E-3</c:v>
                </c:pt>
                <c:pt idx="156">
                  <c:v>1E-3</c:v>
                </c:pt>
                <c:pt idx="157">
                  <c:v>1E-3</c:v>
                </c:pt>
                <c:pt idx="158">
                  <c:v>1E-3</c:v>
                </c:pt>
                <c:pt idx="159">
                  <c:v>0</c:v>
                </c:pt>
                <c:pt idx="160">
                  <c:v>1E-3</c:v>
                </c:pt>
                <c:pt idx="161">
                  <c:v>1E-3</c:v>
                </c:pt>
                <c:pt idx="162">
                  <c:v>2E-3</c:v>
                </c:pt>
                <c:pt idx="163">
                  <c:v>2E-3</c:v>
                </c:pt>
                <c:pt idx="164">
                  <c:v>2E-3</c:v>
                </c:pt>
                <c:pt idx="165">
                  <c:v>1E-3</c:v>
                </c:pt>
                <c:pt idx="166">
                  <c:v>1E-3</c:v>
                </c:pt>
                <c:pt idx="167">
                  <c:v>0</c:v>
                </c:pt>
                <c:pt idx="168">
                  <c:v>1E-3</c:v>
                </c:pt>
                <c:pt idx="169">
                  <c:v>1E-3</c:v>
                </c:pt>
                <c:pt idx="170">
                  <c:v>1E-3</c:v>
                </c:pt>
                <c:pt idx="171">
                  <c:v>1E-3</c:v>
                </c:pt>
                <c:pt idx="172">
                  <c:v>1E-3</c:v>
                </c:pt>
                <c:pt idx="173">
                  <c:v>0</c:v>
                </c:pt>
                <c:pt idx="174">
                  <c:v>1E-3</c:v>
                </c:pt>
                <c:pt idx="175">
                  <c:v>0</c:v>
                </c:pt>
                <c:pt idx="176">
                  <c:v>1E-3</c:v>
                </c:pt>
                <c:pt idx="177">
                  <c:v>2E-3</c:v>
                </c:pt>
                <c:pt idx="178">
                  <c:v>1E-3</c:v>
                </c:pt>
                <c:pt idx="179">
                  <c:v>0</c:v>
                </c:pt>
                <c:pt idx="180">
                  <c:v>1E-3</c:v>
                </c:pt>
                <c:pt idx="181">
                  <c:v>1E-3</c:v>
                </c:pt>
                <c:pt idx="182">
                  <c:v>1E-3</c:v>
                </c:pt>
                <c:pt idx="183">
                  <c:v>1E-3</c:v>
                </c:pt>
                <c:pt idx="184">
                  <c:v>2E-3</c:v>
                </c:pt>
                <c:pt idx="185">
                  <c:v>1E-3</c:v>
                </c:pt>
                <c:pt idx="186">
                  <c:v>1E-3</c:v>
                </c:pt>
                <c:pt idx="187">
                  <c:v>1E-3</c:v>
                </c:pt>
                <c:pt idx="188">
                  <c:v>1E-3</c:v>
                </c:pt>
                <c:pt idx="189">
                  <c:v>1E-3</c:v>
                </c:pt>
                <c:pt idx="190">
                  <c:v>0</c:v>
                </c:pt>
                <c:pt idx="191">
                  <c:v>0</c:v>
                </c:pt>
                <c:pt idx="192">
                  <c:v>0</c:v>
                </c:pt>
                <c:pt idx="193">
                  <c:v>0</c:v>
                </c:pt>
                <c:pt idx="194">
                  <c:v>0</c:v>
                </c:pt>
                <c:pt idx="195">
                  <c:v>1E-3</c:v>
                </c:pt>
                <c:pt idx="196">
                  <c:v>0</c:v>
                </c:pt>
                <c:pt idx="197">
                  <c:v>0</c:v>
                </c:pt>
                <c:pt idx="198">
                  <c:v>0</c:v>
                </c:pt>
                <c:pt idx="199">
                  <c:v>0</c:v>
                </c:pt>
                <c:pt idx="200">
                  <c:v>0</c:v>
                </c:pt>
                <c:pt idx="201">
                  <c:v>0</c:v>
                </c:pt>
                <c:pt idx="202">
                  <c:v>0</c:v>
                </c:pt>
                <c:pt idx="203">
                  <c:v>0</c:v>
                </c:pt>
                <c:pt idx="204">
                  <c:v>0</c:v>
                </c:pt>
                <c:pt idx="205">
                  <c:v>0</c:v>
                </c:pt>
                <c:pt idx="206">
                  <c:v>1E-3</c:v>
                </c:pt>
                <c:pt idx="207">
                  <c:v>0</c:v>
                </c:pt>
                <c:pt idx="208">
                  <c:v>0</c:v>
                </c:pt>
                <c:pt idx="209">
                  <c:v>0</c:v>
                </c:pt>
                <c:pt idx="210">
                  <c:v>0</c:v>
                </c:pt>
                <c:pt idx="211">
                  <c:v>0</c:v>
                </c:pt>
                <c:pt idx="212">
                  <c:v>0</c:v>
                </c:pt>
                <c:pt idx="213">
                  <c:v>0</c:v>
                </c:pt>
                <c:pt idx="214">
                  <c:v>0</c:v>
                </c:pt>
                <c:pt idx="215">
                  <c:v>0</c:v>
                </c:pt>
                <c:pt idx="216">
                  <c:v>0</c:v>
                </c:pt>
                <c:pt idx="217">
                  <c:v>0</c:v>
                </c:pt>
                <c:pt idx="218">
                  <c:v>0</c:v>
                </c:pt>
                <c:pt idx="219">
                  <c:v>1E-3</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1E-3</c:v>
                </c:pt>
                <c:pt idx="246">
                  <c:v>0</c:v>
                </c:pt>
                <c:pt idx="247">
                  <c:v>0</c:v>
                </c:pt>
                <c:pt idx="248">
                  <c:v>0</c:v>
                </c:pt>
                <c:pt idx="249">
                  <c:v>0</c:v>
                </c:pt>
                <c:pt idx="250">
                  <c:v>0</c:v>
                </c:pt>
                <c:pt idx="251">
                  <c:v>0</c:v>
                </c:pt>
                <c:pt idx="252">
                  <c:v>0</c:v>
                </c:pt>
                <c:pt idx="253">
                  <c:v>0</c:v>
                </c:pt>
                <c:pt idx="254">
                  <c:v>0</c:v>
                </c:pt>
                <c:pt idx="255">
                  <c:v>0</c:v>
                </c:pt>
                <c:pt idx="256">
                  <c:v>0</c:v>
                </c:pt>
              </c:numCache>
            </c:numRef>
          </c:yVal>
          <c:smooth val="1"/>
        </c:ser>
        <c:dLbls>
          <c:showLegendKey val="0"/>
          <c:showVal val="0"/>
          <c:showCatName val="0"/>
          <c:showSerName val="0"/>
          <c:showPercent val="0"/>
          <c:showBubbleSize val="0"/>
        </c:dLbls>
        <c:axId val="365527632"/>
        <c:axId val="365528024"/>
      </c:scatterChart>
      <c:valAx>
        <c:axId val="365527632"/>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2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Real Time</a:t>
                </a:r>
              </a:p>
            </c:rich>
          </c:tx>
          <c:layout/>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CN"/>
            </a:p>
          </c:txPr>
        </c:title>
        <c:numFmt formatCode="h:mm:ss"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CN"/>
          </a:p>
        </c:txPr>
        <c:crossAx val="365528024"/>
        <c:crosses val="autoZero"/>
        <c:crossBetween val="midCat"/>
      </c:valAx>
      <c:valAx>
        <c:axId val="365528024"/>
        <c:scaling>
          <c:orientation val="minMax"/>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2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Runoff Flow Rate (L/s)</a:t>
                </a:r>
              </a:p>
            </c:rich>
          </c:tx>
          <c:layout/>
          <c:overlay val="0"/>
          <c:spPr>
            <a:noFill/>
            <a:ln>
              <a:noFill/>
            </a:ln>
            <a:effectLst/>
          </c:spPr>
          <c:txPr>
            <a:bodyPr rot="-5400000" spcFirstLastPara="1" vertOverflow="ellipsis" vert="horz" wrap="square" anchor="ctr" anchorCtr="1"/>
            <a:lstStyle/>
            <a:p>
              <a:pPr>
                <a:defRPr sz="12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CN"/>
            </a:p>
          </c:txPr>
        </c:title>
        <c:numFmt formatCode="#,##0.00_);[Red]\(#,##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CN"/>
          </a:p>
        </c:txPr>
        <c:crossAx val="365527632"/>
        <c:crosses val="autoZero"/>
        <c:crossBetween val="midCat"/>
      </c:valAx>
      <c:spPr>
        <a:noFill/>
        <a:ln>
          <a:noFill/>
        </a:ln>
        <a:effectLst/>
      </c:spPr>
    </c:plotArea>
    <c:plotVisOnly val="1"/>
    <c:dispBlanksAs val="gap"/>
    <c:showDLblsOverMax val="0"/>
  </c:chart>
  <c:spPr>
    <a:noFill/>
    <a:ln>
      <a:noFill/>
    </a:ln>
    <a:effectLst/>
  </c:spPr>
  <c:txPr>
    <a:bodyPr/>
    <a:lstStyle/>
    <a:p>
      <a:pPr>
        <a:defRPr sz="1200">
          <a:latin typeface="Times New Roman" panose="02020603050405020304" pitchFamily="18" charset="0"/>
          <a:cs typeface="Times New Roman" panose="02020603050405020304" pitchFamily="18" charset="0"/>
        </a:defRPr>
      </a:pPr>
      <a:endParaRPr lang="zh-CN"/>
    </a:p>
  </c:txPr>
  <c:externalData r:id="rId3">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smoothMarker"/>
        <c:varyColors val="0"/>
        <c:ser>
          <c:idx val="0"/>
          <c:order val="0"/>
          <c:spPr>
            <a:ln w="19050" cap="rnd">
              <a:solidFill>
                <a:schemeClr val="accent1"/>
              </a:solidFill>
              <a:round/>
            </a:ln>
            <a:effectLst/>
          </c:spPr>
          <c:marker>
            <c:symbol val="none"/>
          </c:marker>
          <c:xVal>
            <c:numRef>
              <c:f>Sheet1!$A$9:$A$266</c:f>
              <c:numCache>
                <c:formatCode>h:mm:ss</c:formatCode>
                <c:ptCount val="258"/>
                <c:pt idx="0">
                  <c:v>42272.25</c:v>
                </c:pt>
                <c:pt idx="1">
                  <c:v>42272.251388888886</c:v>
                </c:pt>
                <c:pt idx="2">
                  <c:v>42272.25277777778</c:v>
                </c:pt>
                <c:pt idx="3">
                  <c:v>42272.254166666666</c:v>
                </c:pt>
                <c:pt idx="4">
                  <c:v>42272.255555555559</c:v>
                </c:pt>
                <c:pt idx="5">
                  <c:v>42272.256944444445</c:v>
                </c:pt>
                <c:pt idx="6">
                  <c:v>42272.258333333331</c:v>
                </c:pt>
                <c:pt idx="7">
                  <c:v>42272.259722222225</c:v>
                </c:pt>
                <c:pt idx="8">
                  <c:v>42272.261111111111</c:v>
                </c:pt>
                <c:pt idx="9">
                  <c:v>42272.262499999997</c:v>
                </c:pt>
                <c:pt idx="10">
                  <c:v>42272.263888888891</c:v>
                </c:pt>
                <c:pt idx="11">
                  <c:v>42272.265277777777</c:v>
                </c:pt>
                <c:pt idx="12">
                  <c:v>42272.26666666667</c:v>
                </c:pt>
                <c:pt idx="13">
                  <c:v>42272.268055555556</c:v>
                </c:pt>
                <c:pt idx="14">
                  <c:v>42272.269444444442</c:v>
                </c:pt>
                <c:pt idx="15">
                  <c:v>42272.270833333336</c:v>
                </c:pt>
                <c:pt idx="16">
                  <c:v>42272.272222222222</c:v>
                </c:pt>
                <c:pt idx="17">
                  <c:v>42272.273611111108</c:v>
                </c:pt>
                <c:pt idx="18">
                  <c:v>42272.275000000001</c:v>
                </c:pt>
                <c:pt idx="19">
                  <c:v>42272.276388888888</c:v>
                </c:pt>
                <c:pt idx="20">
                  <c:v>42272.277777777781</c:v>
                </c:pt>
                <c:pt idx="21">
                  <c:v>42272.279166666667</c:v>
                </c:pt>
                <c:pt idx="22">
                  <c:v>42272.280555555553</c:v>
                </c:pt>
                <c:pt idx="23">
                  <c:v>42272.281944444447</c:v>
                </c:pt>
                <c:pt idx="24">
                  <c:v>42272.283333333333</c:v>
                </c:pt>
                <c:pt idx="25">
                  <c:v>42272.284722222219</c:v>
                </c:pt>
                <c:pt idx="26">
                  <c:v>42272.286111111112</c:v>
                </c:pt>
                <c:pt idx="27">
                  <c:v>42272.287499999999</c:v>
                </c:pt>
                <c:pt idx="28">
                  <c:v>42272.288888888892</c:v>
                </c:pt>
                <c:pt idx="29">
                  <c:v>42272.290277777778</c:v>
                </c:pt>
                <c:pt idx="30">
                  <c:v>42272.291666666664</c:v>
                </c:pt>
                <c:pt idx="31">
                  <c:v>42272.293055555558</c:v>
                </c:pt>
                <c:pt idx="32">
                  <c:v>42272.294444444444</c:v>
                </c:pt>
                <c:pt idx="33">
                  <c:v>42272.29583333333</c:v>
                </c:pt>
                <c:pt idx="34">
                  <c:v>42272.297222222223</c:v>
                </c:pt>
                <c:pt idx="35">
                  <c:v>42272.298611111109</c:v>
                </c:pt>
                <c:pt idx="36">
                  <c:v>42272.3</c:v>
                </c:pt>
                <c:pt idx="37">
                  <c:v>42272.301388888889</c:v>
                </c:pt>
                <c:pt idx="38">
                  <c:v>42272.302777777775</c:v>
                </c:pt>
                <c:pt idx="39">
                  <c:v>42272.304166666669</c:v>
                </c:pt>
                <c:pt idx="40">
                  <c:v>42272.305555555555</c:v>
                </c:pt>
                <c:pt idx="41">
                  <c:v>42272.306944444441</c:v>
                </c:pt>
                <c:pt idx="42">
                  <c:v>42272.308333333334</c:v>
                </c:pt>
                <c:pt idx="43">
                  <c:v>42272.30972222222</c:v>
                </c:pt>
                <c:pt idx="44">
                  <c:v>42272.311111111114</c:v>
                </c:pt>
                <c:pt idx="45">
                  <c:v>42272.3125</c:v>
                </c:pt>
                <c:pt idx="46">
                  <c:v>42272.313888888886</c:v>
                </c:pt>
                <c:pt idx="47">
                  <c:v>42272.31527777778</c:v>
                </c:pt>
                <c:pt idx="48">
                  <c:v>42272.316666666666</c:v>
                </c:pt>
                <c:pt idx="49">
                  <c:v>42272.318055555559</c:v>
                </c:pt>
                <c:pt idx="50">
                  <c:v>42272.319444444445</c:v>
                </c:pt>
                <c:pt idx="51">
                  <c:v>42272.320833333331</c:v>
                </c:pt>
                <c:pt idx="52">
                  <c:v>42272.322222222225</c:v>
                </c:pt>
                <c:pt idx="53">
                  <c:v>42272.323611111111</c:v>
                </c:pt>
                <c:pt idx="54">
                  <c:v>42272.324999999997</c:v>
                </c:pt>
                <c:pt idx="55">
                  <c:v>42272.326388888891</c:v>
                </c:pt>
                <c:pt idx="56">
                  <c:v>42272.327777777777</c:v>
                </c:pt>
                <c:pt idx="57">
                  <c:v>42272.32916666667</c:v>
                </c:pt>
                <c:pt idx="58">
                  <c:v>42272.330555555556</c:v>
                </c:pt>
                <c:pt idx="59">
                  <c:v>42272.331944444442</c:v>
                </c:pt>
                <c:pt idx="60">
                  <c:v>42272.333333333336</c:v>
                </c:pt>
                <c:pt idx="61">
                  <c:v>42272.334722222222</c:v>
                </c:pt>
                <c:pt idx="62">
                  <c:v>42272.336111111108</c:v>
                </c:pt>
                <c:pt idx="63">
                  <c:v>42272.337500000001</c:v>
                </c:pt>
                <c:pt idx="64">
                  <c:v>42272.338888888888</c:v>
                </c:pt>
                <c:pt idx="65">
                  <c:v>42272.340277777781</c:v>
                </c:pt>
                <c:pt idx="66">
                  <c:v>42272.341666666667</c:v>
                </c:pt>
                <c:pt idx="67">
                  <c:v>42272.343055555553</c:v>
                </c:pt>
                <c:pt idx="68">
                  <c:v>42272.344444444447</c:v>
                </c:pt>
                <c:pt idx="69">
                  <c:v>42272.345833333333</c:v>
                </c:pt>
                <c:pt idx="70">
                  <c:v>42272.347222222219</c:v>
                </c:pt>
                <c:pt idx="71">
                  <c:v>42272.348611111112</c:v>
                </c:pt>
                <c:pt idx="72">
                  <c:v>42272.35</c:v>
                </c:pt>
                <c:pt idx="73">
                  <c:v>42272.351388888892</c:v>
                </c:pt>
                <c:pt idx="74">
                  <c:v>42272.352777777778</c:v>
                </c:pt>
                <c:pt idx="75">
                  <c:v>42272.354166666664</c:v>
                </c:pt>
                <c:pt idx="76">
                  <c:v>42272.355555555558</c:v>
                </c:pt>
                <c:pt idx="77">
                  <c:v>42272.356944444444</c:v>
                </c:pt>
                <c:pt idx="78">
                  <c:v>42272.35833333333</c:v>
                </c:pt>
                <c:pt idx="79">
                  <c:v>42272.359722222223</c:v>
                </c:pt>
                <c:pt idx="80">
                  <c:v>42272.361111111109</c:v>
                </c:pt>
                <c:pt idx="81">
                  <c:v>42272.362500000003</c:v>
                </c:pt>
                <c:pt idx="82">
                  <c:v>42272.363888888889</c:v>
                </c:pt>
                <c:pt idx="83">
                  <c:v>42272.365277777775</c:v>
                </c:pt>
                <c:pt idx="84">
                  <c:v>42272.366666666669</c:v>
                </c:pt>
                <c:pt idx="85">
                  <c:v>42272.368055555555</c:v>
                </c:pt>
                <c:pt idx="86">
                  <c:v>42272.369444444441</c:v>
                </c:pt>
                <c:pt idx="87">
                  <c:v>42272.370833333334</c:v>
                </c:pt>
                <c:pt idx="88">
                  <c:v>42272.37222222222</c:v>
                </c:pt>
                <c:pt idx="89">
                  <c:v>42272.373611111114</c:v>
                </c:pt>
                <c:pt idx="90">
                  <c:v>42272.375</c:v>
                </c:pt>
                <c:pt idx="91">
                  <c:v>42272.376388888886</c:v>
                </c:pt>
                <c:pt idx="92">
                  <c:v>42272.37777777778</c:v>
                </c:pt>
                <c:pt idx="93">
                  <c:v>42272.379166666666</c:v>
                </c:pt>
                <c:pt idx="94">
                  <c:v>42272.380555555559</c:v>
                </c:pt>
                <c:pt idx="95">
                  <c:v>42272.381944444445</c:v>
                </c:pt>
                <c:pt idx="96">
                  <c:v>42272.383333333331</c:v>
                </c:pt>
                <c:pt idx="97">
                  <c:v>42272.384722222225</c:v>
                </c:pt>
                <c:pt idx="98">
                  <c:v>42272.386111111111</c:v>
                </c:pt>
                <c:pt idx="99">
                  <c:v>42272.387499999997</c:v>
                </c:pt>
                <c:pt idx="100">
                  <c:v>42272.388888888891</c:v>
                </c:pt>
                <c:pt idx="101">
                  <c:v>42272.390277777777</c:v>
                </c:pt>
                <c:pt idx="102">
                  <c:v>42272.39166666667</c:v>
                </c:pt>
                <c:pt idx="103">
                  <c:v>42272.393055555556</c:v>
                </c:pt>
                <c:pt idx="104">
                  <c:v>42272.394444444442</c:v>
                </c:pt>
                <c:pt idx="105">
                  <c:v>42272.395833333336</c:v>
                </c:pt>
                <c:pt idx="106">
                  <c:v>42272.397222222222</c:v>
                </c:pt>
                <c:pt idx="107">
                  <c:v>42272.398611111108</c:v>
                </c:pt>
                <c:pt idx="108">
                  <c:v>42272.4</c:v>
                </c:pt>
                <c:pt idx="109">
                  <c:v>42272.401388888888</c:v>
                </c:pt>
                <c:pt idx="110">
                  <c:v>42272.402777777781</c:v>
                </c:pt>
                <c:pt idx="111">
                  <c:v>42272.404166666667</c:v>
                </c:pt>
                <c:pt idx="112">
                  <c:v>42272.405555555553</c:v>
                </c:pt>
                <c:pt idx="113">
                  <c:v>42272.406944444447</c:v>
                </c:pt>
                <c:pt idx="114">
                  <c:v>42272.408333333333</c:v>
                </c:pt>
                <c:pt idx="115">
                  <c:v>42272.409722222219</c:v>
                </c:pt>
                <c:pt idx="116">
                  <c:v>42272.411111111112</c:v>
                </c:pt>
                <c:pt idx="117">
                  <c:v>42272.412499999999</c:v>
                </c:pt>
                <c:pt idx="118">
                  <c:v>42272.413888888892</c:v>
                </c:pt>
                <c:pt idx="119">
                  <c:v>42272.415277777778</c:v>
                </c:pt>
                <c:pt idx="120">
                  <c:v>42272.416666666664</c:v>
                </c:pt>
                <c:pt idx="121">
                  <c:v>42272.418055555558</c:v>
                </c:pt>
                <c:pt idx="122">
                  <c:v>42272.419444444444</c:v>
                </c:pt>
                <c:pt idx="123">
                  <c:v>42272.42083333333</c:v>
                </c:pt>
                <c:pt idx="124">
                  <c:v>42272.422222222223</c:v>
                </c:pt>
                <c:pt idx="125">
                  <c:v>42272.423611111109</c:v>
                </c:pt>
                <c:pt idx="126">
                  <c:v>42272.425000000003</c:v>
                </c:pt>
                <c:pt idx="127">
                  <c:v>42272.426388888889</c:v>
                </c:pt>
                <c:pt idx="128">
                  <c:v>42272.427777777775</c:v>
                </c:pt>
                <c:pt idx="129">
                  <c:v>42272.429166666669</c:v>
                </c:pt>
                <c:pt idx="130">
                  <c:v>42272.430555555555</c:v>
                </c:pt>
                <c:pt idx="131">
                  <c:v>42272.431944444441</c:v>
                </c:pt>
                <c:pt idx="132">
                  <c:v>42272.433333333334</c:v>
                </c:pt>
                <c:pt idx="133">
                  <c:v>42272.43472222222</c:v>
                </c:pt>
                <c:pt idx="134">
                  <c:v>42272.436111111114</c:v>
                </c:pt>
                <c:pt idx="135">
                  <c:v>42272.4375</c:v>
                </c:pt>
                <c:pt idx="136">
                  <c:v>42272.438888888886</c:v>
                </c:pt>
                <c:pt idx="137">
                  <c:v>42272.44027777778</c:v>
                </c:pt>
                <c:pt idx="138">
                  <c:v>42272.441666666666</c:v>
                </c:pt>
                <c:pt idx="139">
                  <c:v>42272.443055555559</c:v>
                </c:pt>
                <c:pt idx="140">
                  <c:v>42272.444444444445</c:v>
                </c:pt>
                <c:pt idx="141">
                  <c:v>42272.445833333331</c:v>
                </c:pt>
                <c:pt idx="142">
                  <c:v>42272.447222222225</c:v>
                </c:pt>
                <c:pt idx="143">
                  <c:v>42272.448611111111</c:v>
                </c:pt>
                <c:pt idx="144">
                  <c:v>42272.45</c:v>
                </c:pt>
                <c:pt idx="145">
                  <c:v>42272.451388888891</c:v>
                </c:pt>
                <c:pt idx="146">
                  <c:v>42272.452777777777</c:v>
                </c:pt>
                <c:pt idx="147">
                  <c:v>42272.45416666667</c:v>
                </c:pt>
                <c:pt idx="148">
                  <c:v>42272.455555555556</c:v>
                </c:pt>
                <c:pt idx="149">
                  <c:v>42272.456944444442</c:v>
                </c:pt>
                <c:pt idx="150">
                  <c:v>42272.458333333336</c:v>
                </c:pt>
                <c:pt idx="151">
                  <c:v>42272.459722222222</c:v>
                </c:pt>
                <c:pt idx="152">
                  <c:v>42272.461111111108</c:v>
                </c:pt>
                <c:pt idx="153">
                  <c:v>42272.462500000001</c:v>
                </c:pt>
                <c:pt idx="154">
                  <c:v>42272.463888888888</c:v>
                </c:pt>
                <c:pt idx="155">
                  <c:v>42272.465277777781</c:v>
                </c:pt>
                <c:pt idx="156">
                  <c:v>42272.466666666667</c:v>
                </c:pt>
                <c:pt idx="157">
                  <c:v>42272.468055555553</c:v>
                </c:pt>
                <c:pt idx="158">
                  <c:v>42272.469444444447</c:v>
                </c:pt>
                <c:pt idx="159">
                  <c:v>42272.470833333333</c:v>
                </c:pt>
                <c:pt idx="160">
                  <c:v>42272.472222222219</c:v>
                </c:pt>
                <c:pt idx="161">
                  <c:v>42272.473611111112</c:v>
                </c:pt>
                <c:pt idx="162">
                  <c:v>42272.474999999999</c:v>
                </c:pt>
                <c:pt idx="163">
                  <c:v>42272.476388888892</c:v>
                </c:pt>
                <c:pt idx="164">
                  <c:v>42272.477777777778</c:v>
                </c:pt>
                <c:pt idx="165">
                  <c:v>42272.479166666664</c:v>
                </c:pt>
                <c:pt idx="166">
                  <c:v>42272.480555555558</c:v>
                </c:pt>
                <c:pt idx="167">
                  <c:v>42272.481944444444</c:v>
                </c:pt>
                <c:pt idx="168">
                  <c:v>42272.48333333333</c:v>
                </c:pt>
                <c:pt idx="169">
                  <c:v>42272.484722222223</c:v>
                </c:pt>
                <c:pt idx="170">
                  <c:v>42272.486111111109</c:v>
                </c:pt>
                <c:pt idx="171">
                  <c:v>42272.487500000003</c:v>
                </c:pt>
                <c:pt idx="172">
                  <c:v>42272.488888888889</c:v>
                </c:pt>
                <c:pt idx="173">
                  <c:v>42272.490277777775</c:v>
                </c:pt>
                <c:pt idx="174">
                  <c:v>42272.491666666669</c:v>
                </c:pt>
                <c:pt idx="175">
                  <c:v>42272.493055555555</c:v>
                </c:pt>
                <c:pt idx="176">
                  <c:v>42272.494444444441</c:v>
                </c:pt>
                <c:pt idx="177">
                  <c:v>42272.495833333334</c:v>
                </c:pt>
                <c:pt idx="178">
                  <c:v>42272.49722222222</c:v>
                </c:pt>
                <c:pt idx="179">
                  <c:v>42272.498611111114</c:v>
                </c:pt>
                <c:pt idx="180">
                  <c:v>42272.5</c:v>
                </c:pt>
                <c:pt idx="181">
                  <c:v>42272.501388888886</c:v>
                </c:pt>
                <c:pt idx="182">
                  <c:v>42272.50277777778</c:v>
                </c:pt>
                <c:pt idx="183">
                  <c:v>42272.504166666666</c:v>
                </c:pt>
                <c:pt idx="184">
                  <c:v>42272.505555555559</c:v>
                </c:pt>
                <c:pt idx="185">
                  <c:v>42272.506944444445</c:v>
                </c:pt>
                <c:pt idx="186">
                  <c:v>42272.508333333331</c:v>
                </c:pt>
                <c:pt idx="187">
                  <c:v>42272.509722222225</c:v>
                </c:pt>
                <c:pt idx="188">
                  <c:v>42272.511111111111</c:v>
                </c:pt>
                <c:pt idx="189">
                  <c:v>42272.512499999997</c:v>
                </c:pt>
                <c:pt idx="190">
                  <c:v>42272.513888888891</c:v>
                </c:pt>
                <c:pt idx="191">
                  <c:v>42272.515277777777</c:v>
                </c:pt>
                <c:pt idx="192">
                  <c:v>42272.51666666667</c:v>
                </c:pt>
                <c:pt idx="193">
                  <c:v>42272.518055555556</c:v>
                </c:pt>
                <c:pt idx="194">
                  <c:v>42272.519444444442</c:v>
                </c:pt>
                <c:pt idx="195">
                  <c:v>42272.520833333336</c:v>
                </c:pt>
                <c:pt idx="196">
                  <c:v>42272.522222222222</c:v>
                </c:pt>
                <c:pt idx="197">
                  <c:v>42272.523611111108</c:v>
                </c:pt>
                <c:pt idx="198">
                  <c:v>42272.525000000001</c:v>
                </c:pt>
                <c:pt idx="199">
                  <c:v>42272.526388888888</c:v>
                </c:pt>
                <c:pt idx="200">
                  <c:v>42272.527777777781</c:v>
                </c:pt>
                <c:pt idx="201">
                  <c:v>42272.529166666667</c:v>
                </c:pt>
                <c:pt idx="202">
                  <c:v>42272.530555555553</c:v>
                </c:pt>
                <c:pt idx="203">
                  <c:v>42272.531944444447</c:v>
                </c:pt>
                <c:pt idx="204">
                  <c:v>42272.533333333333</c:v>
                </c:pt>
                <c:pt idx="205">
                  <c:v>42272.534722222219</c:v>
                </c:pt>
                <c:pt idx="206">
                  <c:v>42272.536111111112</c:v>
                </c:pt>
                <c:pt idx="207">
                  <c:v>42272.537499999999</c:v>
                </c:pt>
                <c:pt idx="208">
                  <c:v>42272.538888888892</c:v>
                </c:pt>
                <c:pt idx="209">
                  <c:v>42272.540277777778</c:v>
                </c:pt>
                <c:pt idx="210">
                  <c:v>42272.541666666664</c:v>
                </c:pt>
                <c:pt idx="211">
                  <c:v>42272.543055555558</c:v>
                </c:pt>
                <c:pt idx="212">
                  <c:v>42272.544444444444</c:v>
                </c:pt>
                <c:pt idx="213">
                  <c:v>42272.54583333333</c:v>
                </c:pt>
                <c:pt idx="214">
                  <c:v>42272.547222222223</c:v>
                </c:pt>
                <c:pt idx="215">
                  <c:v>42272.548611111109</c:v>
                </c:pt>
                <c:pt idx="216">
                  <c:v>42272.55</c:v>
                </c:pt>
                <c:pt idx="217">
                  <c:v>42272.551388888889</c:v>
                </c:pt>
                <c:pt idx="218">
                  <c:v>42272.552777777775</c:v>
                </c:pt>
                <c:pt idx="219">
                  <c:v>42272.554166666669</c:v>
                </c:pt>
                <c:pt idx="220">
                  <c:v>42272.555555555555</c:v>
                </c:pt>
                <c:pt idx="221">
                  <c:v>42272.556944444441</c:v>
                </c:pt>
                <c:pt idx="222">
                  <c:v>42272.558333333334</c:v>
                </c:pt>
                <c:pt idx="223">
                  <c:v>42272.55972222222</c:v>
                </c:pt>
                <c:pt idx="224">
                  <c:v>42272.561111111114</c:v>
                </c:pt>
                <c:pt idx="225">
                  <c:v>42272.5625</c:v>
                </c:pt>
                <c:pt idx="226">
                  <c:v>42272.563888888886</c:v>
                </c:pt>
                <c:pt idx="227">
                  <c:v>42272.56527777778</c:v>
                </c:pt>
                <c:pt idx="228">
                  <c:v>42272.566666666666</c:v>
                </c:pt>
                <c:pt idx="229">
                  <c:v>42272.568055555559</c:v>
                </c:pt>
                <c:pt idx="230">
                  <c:v>42272.569444444445</c:v>
                </c:pt>
                <c:pt idx="231">
                  <c:v>42272.570833333331</c:v>
                </c:pt>
                <c:pt idx="232">
                  <c:v>42272.572222222225</c:v>
                </c:pt>
                <c:pt idx="233">
                  <c:v>42272.573611111111</c:v>
                </c:pt>
                <c:pt idx="234">
                  <c:v>42272.574999999997</c:v>
                </c:pt>
                <c:pt idx="235">
                  <c:v>42272.576388888891</c:v>
                </c:pt>
                <c:pt idx="236">
                  <c:v>42272.577777777777</c:v>
                </c:pt>
                <c:pt idx="237">
                  <c:v>42272.57916666667</c:v>
                </c:pt>
                <c:pt idx="238">
                  <c:v>42272.580555555556</c:v>
                </c:pt>
                <c:pt idx="239">
                  <c:v>42272.581944444442</c:v>
                </c:pt>
                <c:pt idx="240">
                  <c:v>42272.583333333336</c:v>
                </c:pt>
                <c:pt idx="241">
                  <c:v>42272.584722222222</c:v>
                </c:pt>
                <c:pt idx="242">
                  <c:v>42272.586111111108</c:v>
                </c:pt>
                <c:pt idx="243">
                  <c:v>42272.587500000001</c:v>
                </c:pt>
                <c:pt idx="244">
                  <c:v>42272.588888888888</c:v>
                </c:pt>
                <c:pt idx="245">
                  <c:v>42272.590277777781</c:v>
                </c:pt>
                <c:pt idx="246">
                  <c:v>42272.591666666667</c:v>
                </c:pt>
                <c:pt idx="247">
                  <c:v>42272.593055555553</c:v>
                </c:pt>
                <c:pt idx="248">
                  <c:v>42272.594444444447</c:v>
                </c:pt>
                <c:pt idx="249">
                  <c:v>42272.595833333333</c:v>
                </c:pt>
                <c:pt idx="250">
                  <c:v>42272.597222222219</c:v>
                </c:pt>
                <c:pt idx="251">
                  <c:v>42272.598611111112</c:v>
                </c:pt>
                <c:pt idx="252">
                  <c:v>42272.6</c:v>
                </c:pt>
                <c:pt idx="253">
                  <c:v>42272.601388888892</c:v>
                </c:pt>
                <c:pt idx="254">
                  <c:v>42272.602777777778</c:v>
                </c:pt>
                <c:pt idx="255">
                  <c:v>42272.604166666664</c:v>
                </c:pt>
                <c:pt idx="256">
                  <c:v>42272.605555555558</c:v>
                </c:pt>
                <c:pt idx="257">
                  <c:v>42272.606944444444</c:v>
                </c:pt>
              </c:numCache>
            </c:numRef>
          </c:xVal>
          <c:yVal>
            <c:numRef>
              <c:f>Sheet1!$B$9:$B$266</c:f>
              <c:numCache>
                <c:formatCode>General</c:formatCode>
                <c:ptCount val="258"/>
                <c:pt idx="0">
                  <c:v>0</c:v>
                </c:pt>
                <c:pt idx="1">
                  <c:v>0</c:v>
                </c:pt>
                <c:pt idx="2">
                  <c:v>0</c:v>
                </c:pt>
                <c:pt idx="3">
                  <c:v>7.0000000000000001E-3</c:v>
                </c:pt>
                <c:pt idx="4">
                  <c:v>7.0000000000000001E-3</c:v>
                </c:pt>
                <c:pt idx="5">
                  <c:v>5.0000000000000001E-3</c:v>
                </c:pt>
                <c:pt idx="6">
                  <c:v>4.0000000000000001E-3</c:v>
                </c:pt>
                <c:pt idx="7">
                  <c:v>3.0000000000000001E-3</c:v>
                </c:pt>
                <c:pt idx="8">
                  <c:v>3.0000000000000001E-3</c:v>
                </c:pt>
                <c:pt idx="9">
                  <c:v>3.0000000000000001E-3</c:v>
                </c:pt>
                <c:pt idx="10">
                  <c:v>8.0000000000000002E-3</c:v>
                </c:pt>
                <c:pt idx="11">
                  <c:v>8.9999999999999993E-3</c:v>
                </c:pt>
                <c:pt idx="12">
                  <c:v>6.0000000000000001E-3</c:v>
                </c:pt>
                <c:pt idx="13">
                  <c:v>8.0000000000000002E-3</c:v>
                </c:pt>
                <c:pt idx="14">
                  <c:v>8.9999999999999993E-3</c:v>
                </c:pt>
                <c:pt idx="15">
                  <c:v>8.9999999999999993E-3</c:v>
                </c:pt>
                <c:pt idx="16">
                  <c:v>8.0000000000000002E-3</c:v>
                </c:pt>
                <c:pt idx="17">
                  <c:v>7.0000000000000001E-3</c:v>
                </c:pt>
                <c:pt idx="18">
                  <c:v>7.0000000000000001E-3</c:v>
                </c:pt>
                <c:pt idx="19">
                  <c:v>6.0000000000000001E-3</c:v>
                </c:pt>
                <c:pt idx="20">
                  <c:v>5.0000000000000001E-3</c:v>
                </c:pt>
                <c:pt idx="21">
                  <c:v>7.0000000000000001E-3</c:v>
                </c:pt>
                <c:pt idx="22">
                  <c:v>1.4999999999999999E-2</c:v>
                </c:pt>
                <c:pt idx="23">
                  <c:v>1.4E-2</c:v>
                </c:pt>
                <c:pt idx="24">
                  <c:v>1.2999999999999999E-2</c:v>
                </c:pt>
                <c:pt idx="25">
                  <c:v>1.2E-2</c:v>
                </c:pt>
                <c:pt idx="26">
                  <c:v>1.2E-2</c:v>
                </c:pt>
                <c:pt idx="27">
                  <c:v>1.2E-2</c:v>
                </c:pt>
                <c:pt idx="28">
                  <c:v>1.0999999999999999E-2</c:v>
                </c:pt>
                <c:pt idx="29">
                  <c:v>0.01</c:v>
                </c:pt>
                <c:pt idx="30">
                  <c:v>8.9999999999999993E-3</c:v>
                </c:pt>
                <c:pt idx="31">
                  <c:v>1.0999999999999999E-2</c:v>
                </c:pt>
                <c:pt idx="32">
                  <c:v>1.0999999999999999E-2</c:v>
                </c:pt>
                <c:pt idx="33">
                  <c:v>1.2E-2</c:v>
                </c:pt>
                <c:pt idx="34">
                  <c:v>8.9999999999999993E-3</c:v>
                </c:pt>
                <c:pt idx="35">
                  <c:v>8.0000000000000002E-3</c:v>
                </c:pt>
                <c:pt idx="36">
                  <c:v>8.0000000000000002E-3</c:v>
                </c:pt>
                <c:pt idx="37">
                  <c:v>7.0000000000000001E-3</c:v>
                </c:pt>
                <c:pt idx="38">
                  <c:v>8.0000000000000002E-3</c:v>
                </c:pt>
                <c:pt idx="39">
                  <c:v>7.0000000000000001E-3</c:v>
                </c:pt>
                <c:pt idx="40">
                  <c:v>8.0000000000000002E-3</c:v>
                </c:pt>
                <c:pt idx="41">
                  <c:v>7.0000000000000001E-3</c:v>
                </c:pt>
                <c:pt idx="42">
                  <c:v>7.0000000000000001E-3</c:v>
                </c:pt>
                <c:pt idx="43">
                  <c:v>6.0000000000000001E-3</c:v>
                </c:pt>
                <c:pt idx="44">
                  <c:v>6.0000000000000001E-3</c:v>
                </c:pt>
                <c:pt idx="45">
                  <c:v>6.0000000000000001E-3</c:v>
                </c:pt>
                <c:pt idx="46">
                  <c:v>6.0000000000000001E-3</c:v>
                </c:pt>
                <c:pt idx="47">
                  <c:v>7.0000000000000001E-3</c:v>
                </c:pt>
                <c:pt idx="48">
                  <c:v>1.4999999999999999E-2</c:v>
                </c:pt>
                <c:pt idx="49">
                  <c:v>1.4E-2</c:v>
                </c:pt>
                <c:pt idx="50">
                  <c:v>1.2999999999999999E-2</c:v>
                </c:pt>
                <c:pt idx="51">
                  <c:v>1.2E-2</c:v>
                </c:pt>
                <c:pt idx="52">
                  <c:v>1.0999999999999999E-2</c:v>
                </c:pt>
                <c:pt idx="53">
                  <c:v>1.0999999999999999E-2</c:v>
                </c:pt>
                <c:pt idx="54">
                  <c:v>1.0999999999999999E-2</c:v>
                </c:pt>
                <c:pt idx="55">
                  <c:v>0.01</c:v>
                </c:pt>
                <c:pt idx="56">
                  <c:v>8.9999999999999993E-3</c:v>
                </c:pt>
                <c:pt idx="57">
                  <c:v>8.9999999999999993E-3</c:v>
                </c:pt>
                <c:pt idx="58">
                  <c:v>8.0000000000000002E-3</c:v>
                </c:pt>
                <c:pt idx="59">
                  <c:v>8.0000000000000002E-3</c:v>
                </c:pt>
                <c:pt idx="60">
                  <c:v>7.0000000000000001E-3</c:v>
                </c:pt>
                <c:pt idx="61">
                  <c:v>7.0000000000000001E-3</c:v>
                </c:pt>
                <c:pt idx="62">
                  <c:v>7.0000000000000001E-3</c:v>
                </c:pt>
                <c:pt idx="63">
                  <c:v>7.0000000000000001E-3</c:v>
                </c:pt>
                <c:pt idx="64">
                  <c:v>6.0000000000000001E-3</c:v>
                </c:pt>
                <c:pt idx="65">
                  <c:v>6.0000000000000001E-3</c:v>
                </c:pt>
                <c:pt idx="66">
                  <c:v>6.0000000000000001E-3</c:v>
                </c:pt>
                <c:pt idx="67">
                  <c:v>6.0000000000000001E-3</c:v>
                </c:pt>
                <c:pt idx="68">
                  <c:v>6.0000000000000001E-3</c:v>
                </c:pt>
                <c:pt idx="69">
                  <c:v>6.0000000000000001E-3</c:v>
                </c:pt>
                <c:pt idx="70">
                  <c:v>5.0000000000000001E-3</c:v>
                </c:pt>
                <c:pt idx="71">
                  <c:v>5.0000000000000001E-3</c:v>
                </c:pt>
                <c:pt idx="72">
                  <c:v>4.0000000000000001E-3</c:v>
                </c:pt>
                <c:pt idx="73">
                  <c:v>5.0000000000000001E-3</c:v>
                </c:pt>
                <c:pt idx="74">
                  <c:v>1.0999999999999999E-2</c:v>
                </c:pt>
                <c:pt idx="75">
                  <c:v>1.2E-2</c:v>
                </c:pt>
                <c:pt idx="76">
                  <c:v>1.2E-2</c:v>
                </c:pt>
                <c:pt idx="77">
                  <c:v>8.9999999999999993E-3</c:v>
                </c:pt>
                <c:pt idx="78">
                  <c:v>8.9999999999999993E-3</c:v>
                </c:pt>
                <c:pt idx="79">
                  <c:v>8.9999999999999993E-3</c:v>
                </c:pt>
                <c:pt idx="80">
                  <c:v>8.9999999999999993E-3</c:v>
                </c:pt>
                <c:pt idx="81">
                  <c:v>8.0000000000000002E-3</c:v>
                </c:pt>
                <c:pt idx="82">
                  <c:v>7.0000000000000001E-3</c:v>
                </c:pt>
                <c:pt idx="83">
                  <c:v>7.0000000000000001E-3</c:v>
                </c:pt>
                <c:pt idx="84">
                  <c:v>6.0000000000000001E-3</c:v>
                </c:pt>
                <c:pt idx="85">
                  <c:v>6.0000000000000001E-3</c:v>
                </c:pt>
                <c:pt idx="86">
                  <c:v>6.0000000000000001E-3</c:v>
                </c:pt>
                <c:pt idx="87">
                  <c:v>6.0000000000000001E-3</c:v>
                </c:pt>
                <c:pt idx="88">
                  <c:v>6.0000000000000001E-3</c:v>
                </c:pt>
                <c:pt idx="89">
                  <c:v>5.0000000000000001E-3</c:v>
                </c:pt>
                <c:pt idx="90">
                  <c:v>4.0000000000000001E-3</c:v>
                </c:pt>
                <c:pt idx="91">
                  <c:v>4.0000000000000001E-3</c:v>
                </c:pt>
                <c:pt idx="92">
                  <c:v>4.0000000000000001E-3</c:v>
                </c:pt>
                <c:pt idx="93">
                  <c:v>4.0000000000000001E-3</c:v>
                </c:pt>
                <c:pt idx="94">
                  <c:v>5.0000000000000001E-3</c:v>
                </c:pt>
                <c:pt idx="95">
                  <c:v>5.0000000000000001E-3</c:v>
                </c:pt>
                <c:pt idx="96">
                  <c:v>5.0000000000000001E-3</c:v>
                </c:pt>
                <c:pt idx="97">
                  <c:v>4.0000000000000001E-3</c:v>
                </c:pt>
                <c:pt idx="98">
                  <c:v>4.0000000000000001E-3</c:v>
                </c:pt>
                <c:pt idx="99">
                  <c:v>4.0000000000000001E-3</c:v>
                </c:pt>
                <c:pt idx="100">
                  <c:v>0.01</c:v>
                </c:pt>
                <c:pt idx="101">
                  <c:v>0.01</c:v>
                </c:pt>
                <c:pt idx="102">
                  <c:v>1.0999999999999999E-2</c:v>
                </c:pt>
                <c:pt idx="103">
                  <c:v>8.9999999999999993E-3</c:v>
                </c:pt>
                <c:pt idx="104">
                  <c:v>8.0000000000000002E-3</c:v>
                </c:pt>
                <c:pt idx="105">
                  <c:v>7.0000000000000001E-3</c:v>
                </c:pt>
                <c:pt idx="106">
                  <c:v>7.0000000000000001E-3</c:v>
                </c:pt>
                <c:pt idx="107">
                  <c:v>6.0000000000000001E-3</c:v>
                </c:pt>
                <c:pt idx="108">
                  <c:v>6.0000000000000001E-3</c:v>
                </c:pt>
                <c:pt idx="109">
                  <c:v>6.0000000000000001E-3</c:v>
                </c:pt>
                <c:pt idx="110">
                  <c:v>6.0000000000000001E-3</c:v>
                </c:pt>
                <c:pt idx="111">
                  <c:v>5.0000000000000001E-3</c:v>
                </c:pt>
                <c:pt idx="112">
                  <c:v>6.0000000000000001E-3</c:v>
                </c:pt>
                <c:pt idx="113">
                  <c:v>5.0000000000000001E-3</c:v>
                </c:pt>
                <c:pt idx="114">
                  <c:v>4.0000000000000001E-3</c:v>
                </c:pt>
                <c:pt idx="115">
                  <c:v>4.0000000000000001E-3</c:v>
                </c:pt>
                <c:pt idx="116">
                  <c:v>4.0000000000000001E-3</c:v>
                </c:pt>
                <c:pt idx="117">
                  <c:v>4.0000000000000001E-3</c:v>
                </c:pt>
                <c:pt idx="118">
                  <c:v>5.0000000000000001E-3</c:v>
                </c:pt>
                <c:pt idx="119">
                  <c:v>4.0000000000000001E-3</c:v>
                </c:pt>
                <c:pt idx="120">
                  <c:v>4.0000000000000001E-3</c:v>
                </c:pt>
                <c:pt idx="121">
                  <c:v>4.0000000000000001E-3</c:v>
                </c:pt>
                <c:pt idx="122">
                  <c:v>3.0000000000000001E-3</c:v>
                </c:pt>
                <c:pt idx="123">
                  <c:v>3.0000000000000001E-3</c:v>
                </c:pt>
                <c:pt idx="124">
                  <c:v>4.0000000000000001E-3</c:v>
                </c:pt>
                <c:pt idx="125">
                  <c:v>4.0000000000000001E-3</c:v>
                </c:pt>
                <c:pt idx="126">
                  <c:v>7.0000000000000001E-3</c:v>
                </c:pt>
                <c:pt idx="127">
                  <c:v>7.0000000000000001E-3</c:v>
                </c:pt>
                <c:pt idx="128">
                  <c:v>7.0000000000000001E-3</c:v>
                </c:pt>
                <c:pt idx="129">
                  <c:v>6.0000000000000001E-3</c:v>
                </c:pt>
                <c:pt idx="130">
                  <c:v>6.0000000000000001E-3</c:v>
                </c:pt>
                <c:pt idx="131">
                  <c:v>7.0000000000000001E-3</c:v>
                </c:pt>
                <c:pt idx="132">
                  <c:v>8.0000000000000002E-3</c:v>
                </c:pt>
                <c:pt idx="133">
                  <c:v>7.0000000000000001E-3</c:v>
                </c:pt>
                <c:pt idx="134">
                  <c:v>6.0000000000000001E-3</c:v>
                </c:pt>
                <c:pt idx="135">
                  <c:v>6.0000000000000001E-3</c:v>
                </c:pt>
                <c:pt idx="136">
                  <c:v>6.0000000000000001E-3</c:v>
                </c:pt>
                <c:pt idx="137">
                  <c:v>5.0000000000000001E-3</c:v>
                </c:pt>
                <c:pt idx="138">
                  <c:v>4.0000000000000001E-3</c:v>
                </c:pt>
                <c:pt idx="139">
                  <c:v>6.0000000000000001E-3</c:v>
                </c:pt>
                <c:pt idx="140">
                  <c:v>5.0000000000000001E-3</c:v>
                </c:pt>
                <c:pt idx="141">
                  <c:v>4.0000000000000001E-3</c:v>
                </c:pt>
                <c:pt idx="142">
                  <c:v>4.0000000000000001E-3</c:v>
                </c:pt>
                <c:pt idx="143">
                  <c:v>4.0000000000000001E-3</c:v>
                </c:pt>
                <c:pt idx="144">
                  <c:v>4.0000000000000001E-3</c:v>
                </c:pt>
                <c:pt idx="145">
                  <c:v>3.0000000000000001E-3</c:v>
                </c:pt>
                <c:pt idx="146">
                  <c:v>3.0000000000000001E-3</c:v>
                </c:pt>
                <c:pt idx="147">
                  <c:v>8.0000000000000002E-3</c:v>
                </c:pt>
                <c:pt idx="148">
                  <c:v>8.0000000000000002E-3</c:v>
                </c:pt>
                <c:pt idx="149">
                  <c:v>8.0000000000000002E-3</c:v>
                </c:pt>
                <c:pt idx="150">
                  <c:v>7.0000000000000001E-3</c:v>
                </c:pt>
                <c:pt idx="151">
                  <c:v>7.0000000000000001E-3</c:v>
                </c:pt>
                <c:pt idx="152">
                  <c:v>6.0000000000000001E-3</c:v>
                </c:pt>
                <c:pt idx="153">
                  <c:v>6.0000000000000001E-3</c:v>
                </c:pt>
                <c:pt idx="154">
                  <c:v>7.0000000000000001E-3</c:v>
                </c:pt>
                <c:pt idx="155">
                  <c:v>5.0000000000000001E-3</c:v>
                </c:pt>
                <c:pt idx="156">
                  <c:v>5.0000000000000001E-3</c:v>
                </c:pt>
                <c:pt idx="157">
                  <c:v>4.0000000000000001E-3</c:v>
                </c:pt>
                <c:pt idx="158">
                  <c:v>4.0000000000000001E-3</c:v>
                </c:pt>
                <c:pt idx="159">
                  <c:v>3.0000000000000001E-3</c:v>
                </c:pt>
                <c:pt idx="160">
                  <c:v>3.0000000000000001E-3</c:v>
                </c:pt>
                <c:pt idx="161">
                  <c:v>4.0000000000000001E-3</c:v>
                </c:pt>
                <c:pt idx="162">
                  <c:v>4.0000000000000001E-3</c:v>
                </c:pt>
                <c:pt idx="163">
                  <c:v>4.0000000000000001E-3</c:v>
                </c:pt>
                <c:pt idx="164">
                  <c:v>4.0000000000000001E-3</c:v>
                </c:pt>
                <c:pt idx="165">
                  <c:v>4.0000000000000001E-3</c:v>
                </c:pt>
                <c:pt idx="166">
                  <c:v>3.0000000000000001E-3</c:v>
                </c:pt>
                <c:pt idx="167">
                  <c:v>3.0000000000000001E-3</c:v>
                </c:pt>
                <c:pt idx="168">
                  <c:v>7.0000000000000001E-3</c:v>
                </c:pt>
                <c:pt idx="169">
                  <c:v>8.9999999999999993E-3</c:v>
                </c:pt>
                <c:pt idx="170">
                  <c:v>8.9999999999999993E-3</c:v>
                </c:pt>
                <c:pt idx="171">
                  <c:v>8.9999999999999993E-3</c:v>
                </c:pt>
                <c:pt idx="172">
                  <c:v>7.0000000000000001E-3</c:v>
                </c:pt>
                <c:pt idx="173">
                  <c:v>6.0000000000000001E-3</c:v>
                </c:pt>
                <c:pt idx="174">
                  <c:v>6.0000000000000001E-3</c:v>
                </c:pt>
                <c:pt idx="175">
                  <c:v>5.0000000000000001E-3</c:v>
                </c:pt>
                <c:pt idx="176">
                  <c:v>6.0000000000000001E-3</c:v>
                </c:pt>
                <c:pt idx="177">
                  <c:v>7.0000000000000001E-3</c:v>
                </c:pt>
                <c:pt idx="178">
                  <c:v>6.0000000000000001E-3</c:v>
                </c:pt>
                <c:pt idx="179">
                  <c:v>5.0000000000000001E-3</c:v>
                </c:pt>
                <c:pt idx="180">
                  <c:v>5.0000000000000001E-3</c:v>
                </c:pt>
                <c:pt idx="181">
                  <c:v>5.0000000000000001E-3</c:v>
                </c:pt>
                <c:pt idx="182">
                  <c:v>6.0000000000000001E-3</c:v>
                </c:pt>
                <c:pt idx="183">
                  <c:v>4.0000000000000001E-3</c:v>
                </c:pt>
                <c:pt idx="184">
                  <c:v>5.0000000000000001E-3</c:v>
                </c:pt>
                <c:pt idx="185">
                  <c:v>4.0000000000000001E-3</c:v>
                </c:pt>
                <c:pt idx="186">
                  <c:v>4.0000000000000001E-3</c:v>
                </c:pt>
                <c:pt idx="187">
                  <c:v>4.0000000000000001E-3</c:v>
                </c:pt>
                <c:pt idx="188">
                  <c:v>4.0000000000000001E-3</c:v>
                </c:pt>
                <c:pt idx="189">
                  <c:v>8.0000000000000002E-3</c:v>
                </c:pt>
                <c:pt idx="190">
                  <c:v>8.0000000000000002E-3</c:v>
                </c:pt>
                <c:pt idx="191">
                  <c:v>8.0000000000000002E-3</c:v>
                </c:pt>
                <c:pt idx="192">
                  <c:v>8.9999999999999993E-3</c:v>
                </c:pt>
                <c:pt idx="193">
                  <c:v>8.0000000000000002E-3</c:v>
                </c:pt>
                <c:pt idx="194">
                  <c:v>8.0000000000000002E-3</c:v>
                </c:pt>
                <c:pt idx="195">
                  <c:v>7.0000000000000001E-3</c:v>
                </c:pt>
                <c:pt idx="196">
                  <c:v>7.0000000000000001E-3</c:v>
                </c:pt>
                <c:pt idx="197">
                  <c:v>6.0000000000000001E-3</c:v>
                </c:pt>
                <c:pt idx="198">
                  <c:v>5.0000000000000001E-3</c:v>
                </c:pt>
                <c:pt idx="199">
                  <c:v>3.0000000000000001E-3</c:v>
                </c:pt>
                <c:pt idx="200">
                  <c:v>4.0000000000000001E-3</c:v>
                </c:pt>
                <c:pt idx="201">
                  <c:v>4.0000000000000001E-3</c:v>
                </c:pt>
                <c:pt idx="202">
                  <c:v>4.0000000000000001E-3</c:v>
                </c:pt>
                <c:pt idx="203">
                  <c:v>4.0000000000000001E-3</c:v>
                </c:pt>
                <c:pt idx="204">
                  <c:v>4.0000000000000001E-3</c:v>
                </c:pt>
                <c:pt idx="205">
                  <c:v>4.0000000000000001E-3</c:v>
                </c:pt>
                <c:pt idx="206">
                  <c:v>5.0000000000000001E-3</c:v>
                </c:pt>
                <c:pt idx="207">
                  <c:v>4.0000000000000001E-3</c:v>
                </c:pt>
                <c:pt idx="208">
                  <c:v>4.0000000000000001E-3</c:v>
                </c:pt>
                <c:pt idx="209">
                  <c:v>3.0000000000000001E-3</c:v>
                </c:pt>
                <c:pt idx="210">
                  <c:v>6.0000000000000001E-3</c:v>
                </c:pt>
                <c:pt idx="211">
                  <c:v>6.0000000000000001E-3</c:v>
                </c:pt>
                <c:pt idx="212">
                  <c:v>6.0000000000000001E-3</c:v>
                </c:pt>
                <c:pt idx="213">
                  <c:v>6.0000000000000001E-3</c:v>
                </c:pt>
                <c:pt idx="214">
                  <c:v>7.0000000000000001E-3</c:v>
                </c:pt>
                <c:pt idx="215">
                  <c:v>6.0000000000000001E-3</c:v>
                </c:pt>
                <c:pt idx="216">
                  <c:v>6.0000000000000001E-3</c:v>
                </c:pt>
                <c:pt idx="217">
                  <c:v>5.0000000000000001E-3</c:v>
                </c:pt>
                <c:pt idx="218">
                  <c:v>6.0000000000000001E-3</c:v>
                </c:pt>
                <c:pt idx="219">
                  <c:v>6.0000000000000001E-3</c:v>
                </c:pt>
                <c:pt idx="220">
                  <c:v>5.0000000000000001E-3</c:v>
                </c:pt>
                <c:pt idx="221">
                  <c:v>4.0000000000000001E-3</c:v>
                </c:pt>
                <c:pt idx="222">
                  <c:v>4.0000000000000001E-3</c:v>
                </c:pt>
                <c:pt idx="223">
                  <c:v>4.0000000000000001E-3</c:v>
                </c:pt>
                <c:pt idx="224">
                  <c:v>4.0000000000000001E-3</c:v>
                </c:pt>
                <c:pt idx="225">
                  <c:v>3.0000000000000001E-3</c:v>
                </c:pt>
                <c:pt idx="226">
                  <c:v>4.0000000000000001E-3</c:v>
                </c:pt>
                <c:pt idx="227">
                  <c:v>2E-3</c:v>
                </c:pt>
                <c:pt idx="228">
                  <c:v>3.0000000000000001E-3</c:v>
                </c:pt>
                <c:pt idx="229">
                  <c:v>3.0000000000000001E-3</c:v>
                </c:pt>
                <c:pt idx="230">
                  <c:v>3.0000000000000001E-3</c:v>
                </c:pt>
                <c:pt idx="231">
                  <c:v>6.0000000000000001E-3</c:v>
                </c:pt>
                <c:pt idx="232">
                  <c:v>6.0000000000000001E-3</c:v>
                </c:pt>
                <c:pt idx="233">
                  <c:v>6.0000000000000001E-3</c:v>
                </c:pt>
                <c:pt idx="234">
                  <c:v>5.0000000000000001E-3</c:v>
                </c:pt>
                <c:pt idx="235">
                  <c:v>4.0000000000000001E-3</c:v>
                </c:pt>
                <c:pt idx="236">
                  <c:v>5.0000000000000001E-3</c:v>
                </c:pt>
                <c:pt idx="237">
                  <c:v>5.0000000000000001E-3</c:v>
                </c:pt>
                <c:pt idx="238">
                  <c:v>5.0000000000000001E-3</c:v>
                </c:pt>
                <c:pt idx="239">
                  <c:v>5.0000000000000001E-3</c:v>
                </c:pt>
                <c:pt idx="240">
                  <c:v>5.0000000000000001E-3</c:v>
                </c:pt>
                <c:pt idx="241">
                  <c:v>5.0000000000000001E-3</c:v>
                </c:pt>
                <c:pt idx="242">
                  <c:v>4.0000000000000001E-3</c:v>
                </c:pt>
                <c:pt idx="243">
                  <c:v>4.0000000000000001E-3</c:v>
                </c:pt>
                <c:pt idx="244">
                  <c:v>4.0000000000000001E-3</c:v>
                </c:pt>
                <c:pt idx="245">
                  <c:v>4.0000000000000001E-3</c:v>
                </c:pt>
                <c:pt idx="246">
                  <c:v>4.0000000000000001E-3</c:v>
                </c:pt>
                <c:pt idx="247">
                  <c:v>3.0000000000000001E-3</c:v>
                </c:pt>
                <c:pt idx="248">
                  <c:v>4.0000000000000001E-3</c:v>
                </c:pt>
                <c:pt idx="249">
                  <c:v>4.0000000000000001E-3</c:v>
                </c:pt>
                <c:pt idx="250">
                  <c:v>3.0000000000000001E-3</c:v>
                </c:pt>
                <c:pt idx="251">
                  <c:v>4.0000000000000001E-3</c:v>
                </c:pt>
                <c:pt idx="252">
                  <c:v>4.0000000000000001E-3</c:v>
                </c:pt>
                <c:pt idx="253">
                  <c:v>4.0000000000000001E-3</c:v>
                </c:pt>
                <c:pt idx="254">
                  <c:v>3.0000000000000001E-3</c:v>
                </c:pt>
                <c:pt idx="255">
                  <c:v>2E-3</c:v>
                </c:pt>
                <c:pt idx="256">
                  <c:v>3.0000000000000001E-3</c:v>
                </c:pt>
                <c:pt idx="257">
                  <c:v>2E-3</c:v>
                </c:pt>
              </c:numCache>
            </c:numRef>
          </c:yVal>
          <c:smooth val="1"/>
        </c:ser>
        <c:dLbls>
          <c:showLegendKey val="0"/>
          <c:showVal val="0"/>
          <c:showCatName val="0"/>
          <c:showSerName val="0"/>
          <c:showPercent val="0"/>
          <c:showBubbleSize val="0"/>
        </c:dLbls>
        <c:axId val="323935728"/>
        <c:axId val="323938864"/>
      </c:scatterChart>
      <c:valAx>
        <c:axId val="323935728"/>
        <c:scaling>
          <c:orientation val="minMax"/>
          <c:min val="42272.24"/>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2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Real Time</a:t>
                </a:r>
              </a:p>
            </c:rich>
          </c:tx>
          <c:layout/>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CN"/>
            </a:p>
          </c:txPr>
        </c:title>
        <c:numFmt formatCode="h:mm:ss" sourceLinked="1"/>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CN"/>
          </a:p>
        </c:txPr>
        <c:crossAx val="323938864"/>
        <c:crosses val="autoZero"/>
        <c:crossBetween val="midCat"/>
        <c:majorUnit val="8.0000000000000016E-2"/>
      </c:valAx>
      <c:valAx>
        <c:axId val="323938864"/>
        <c:scaling>
          <c:orientation val="minMax"/>
          <c:max val="0.30000000000000004"/>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2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Runoff Flow Rate (L/s)</a:t>
                </a:r>
              </a:p>
            </c:rich>
          </c:tx>
          <c:layout/>
          <c:overlay val="0"/>
          <c:spPr>
            <a:noFill/>
            <a:ln>
              <a:noFill/>
            </a:ln>
            <a:effectLst/>
          </c:spPr>
          <c:txPr>
            <a:bodyPr rot="-5400000" spcFirstLastPara="1" vertOverflow="ellipsis" vert="horz" wrap="square" anchor="ctr" anchorCtr="1"/>
            <a:lstStyle/>
            <a:p>
              <a:pPr>
                <a:defRPr sz="12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CN"/>
            </a:p>
          </c:txPr>
        </c:title>
        <c:numFmt formatCode="#,##0.00_);[Red]\(#,##0.0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CN"/>
          </a:p>
        </c:txPr>
        <c:crossAx val="323935728"/>
        <c:crosses val="autoZero"/>
        <c:crossBetween val="midCat"/>
      </c:valAx>
      <c:spPr>
        <a:noFill/>
        <a:ln>
          <a:noFill/>
        </a:ln>
        <a:effectLst/>
      </c:spPr>
    </c:plotArea>
    <c:plotVisOnly val="1"/>
    <c:dispBlanksAs val="gap"/>
    <c:showDLblsOverMax val="0"/>
  </c:chart>
  <c:spPr>
    <a:noFill/>
    <a:ln>
      <a:noFill/>
    </a:ln>
    <a:effectLst/>
  </c:spPr>
  <c:txPr>
    <a:bodyPr/>
    <a:lstStyle/>
    <a:p>
      <a:pPr>
        <a:defRPr sz="1200">
          <a:latin typeface="Times New Roman" panose="02020603050405020304" pitchFamily="18" charset="0"/>
          <a:cs typeface="Times New Roman" panose="02020603050405020304" pitchFamily="18" charset="0"/>
        </a:defRPr>
      </a:pPr>
      <a:endParaRPr lang="zh-CN"/>
    </a:p>
  </c:txPr>
  <c:externalData r:id="rId3">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smoothMarker"/>
        <c:varyColors val="0"/>
        <c:ser>
          <c:idx val="0"/>
          <c:order val="0"/>
          <c:spPr>
            <a:ln w="19050" cap="rnd">
              <a:solidFill>
                <a:schemeClr val="accent1"/>
              </a:solidFill>
              <a:round/>
            </a:ln>
            <a:effectLst/>
          </c:spPr>
          <c:marker>
            <c:symbol val="none"/>
          </c:marker>
          <c:xVal>
            <c:numRef>
              <c:f>Sheet1!$A$9:$A$266</c:f>
              <c:numCache>
                <c:formatCode>h:mm:ss</c:formatCode>
                <c:ptCount val="258"/>
                <c:pt idx="0">
                  <c:v>42272.25</c:v>
                </c:pt>
                <c:pt idx="1">
                  <c:v>42272.251388888886</c:v>
                </c:pt>
                <c:pt idx="2">
                  <c:v>42272.25277777778</c:v>
                </c:pt>
                <c:pt idx="3">
                  <c:v>42272.254166666666</c:v>
                </c:pt>
                <c:pt idx="4">
                  <c:v>42272.255555555559</c:v>
                </c:pt>
                <c:pt idx="5">
                  <c:v>42272.256944444445</c:v>
                </c:pt>
                <c:pt idx="6">
                  <c:v>42272.258333333331</c:v>
                </c:pt>
                <c:pt idx="7">
                  <c:v>42272.259722222225</c:v>
                </c:pt>
                <c:pt idx="8">
                  <c:v>42272.261111111111</c:v>
                </c:pt>
                <c:pt idx="9">
                  <c:v>42272.262499999997</c:v>
                </c:pt>
                <c:pt idx="10">
                  <c:v>42272.263888888891</c:v>
                </c:pt>
                <c:pt idx="11">
                  <c:v>42272.265277777777</c:v>
                </c:pt>
                <c:pt idx="12">
                  <c:v>42272.26666666667</c:v>
                </c:pt>
                <c:pt idx="13">
                  <c:v>42272.268055555556</c:v>
                </c:pt>
                <c:pt idx="14">
                  <c:v>42272.269444444442</c:v>
                </c:pt>
                <c:pt idx="15">
                  <c:v>42272.270833333336</c:v>
                </c:pt>
                <c:pt idx="16">
                  <c:v>42272.272222222222</c:v>
                </c:pt>
                <c:pt idx="17">
                  <c:v>42272.273611111108</c:v>
                </c:pt>
                <c:pt idx="18">
                  <c:v>42272.275000000001</c:v>
                </c:pt>
                <c:pt idx="19">
                  <c:v>42272.276388888888</c:v>
                </c:pt>
                <c:pt idx="20">
                  <c:v>42272.277777777781</c:v>
                </c:pt>
                <c:pt idx="21">
                  <c:v>42272.279166666667</c:v>
                </c:pt>
                <c:pt idx="22">
                  <c:v>42272.280555555553</c:v>
                </c:pt>
                <c:pt idx="23">
                  <c:v>42272.281944444447</c:v>
                </c:pt>
                <c:pt idx="24">
                  <c:v>42272.283333333333</c:v>
                </c:pt>
                <c:pt idx="25">
                  <c:v>42272.284722222219</c:v>
                </c:pt>
                <c:pt idx="26">
                  <c:v>42272.286111111112</c:v>
                </c:pt>
                <c:pt idx="27">
                  <c:v>42272.287499999999</c:v>
                </c:pt>
                <c:pt idx="28">
                  <c:v>42272.288888888892</c:v>
                </c:pt>
                <c:pt idx="29">
                  <c:v>42272.290277777778</c:v>
                </c:pt>
                <c:pt idx="30">
                  <c:v>42272.291666666664</c:v>
                </c:pt>
                <c:pt idx="31">
                  <c:v>42272.293055555558</c:v>
                </c:pt>
                <c:pt idx="32">
                  <c:v>42272.294444444444</c:v>
                </c:pt>
                <c:pt idx="33">
                  <c:v>42272.29583333333</c:v>
                </c:pt>
                <c:pt idx="34">
                  <c:v>42272.297222222223</c:v>
                </c:pt>
                <c:pt idx="35">
                  <c:v>42272.298611111109</c:v>
                </c:pt>
                <c:pt idx="36">
                  <c:v>42272.3</c:v>
                </c:pt>
                <c:pt idx="37">
                  <c:v>42272.301388888889</c:v>
                </c:pt>
                <c:pt idx="38">
                  <c:v>42272.302777777775</c:v>
                </c:pt>
                <c:pt idx="39">
                  <c:v>42272.304166666669</c:v>
                </c:pt>
                <c:pt idx="40">
                  <c:v>42272.305555555555</c:v>
                </c:pt>
                <c:pt idx="41">
                  <c:v>42272.306944444441</c:v>
                </c:pt>
                <c:pt idx="42">
                  <c:v>42272.308333333334</c:v>
                </c:pt>
                <c:pt idx="43">
                  <c:v>42272.30972222222</c:v>
                </c:pt>
                <c:pt idx="44">
                  <c:v>42272.311111111114</c:v>
                </c:pt>
                <c:pt idx="45">
                  <c:v>42272.3125</c:v>
                </c:pt>
                <c:pt idx="46">
                  <c:v>42272.313888888886</c:v>
                </c:pt>
                <c:pt idx="47">
                  <c:v>42272.31527777778</c:v>
                </c:pt>
                <c:pt idx="48">
                  <c:v>42272.316666666666</c:v>
                </c:pt>
                <c:pt idx="49">
                  <c:v>42272.318055555559</c:v>
                </c:pt>
                <c:pt idx="50">
                  <c:v>42272.319444444445</c:v>
                </c:pt>
                <c:pt idx="51">
                  <c:v>42272.320833333331</c:v>
                </c:pt>
                <c:pt idx="52">
                  <c:v>42272.322222222225</c:v>
                </c:pt>
                <c:pt idx="53">
                  <c:v>42272.323611111111</c:v>
                </c:pt>
                <c:pt idx="54">
                  <c:v>42272.324999999997</c:v>
                </c:pt>
                <c:pt idx="55">
                  <c:v>42272.326388888891</c:v>
                </c:pt>
                <c:pt idx="56">
                  <c:v>42272.327777777777</c:v>
                </c:pt>
                <c:pt idx="57">
                  <c:v>42272.32916666667</c:v>
                </c:pt>
                <c:pt idx="58">
                  <c:v>42272.330555555556</c:v>
                </c:pt>
                <c:pt idx="59">
                  <c:v>42272.331944444442</c:v>
                </c:pt>
                <c:pt idx="60">
                  <c:v>42272.333333333336</c:v>
                </c:pt>
                <c:pt idx="61">
                  <c:v>42272.334722222222</c:v>
                </c:pt>
                <c:pt idx="62">
                  <c:v>42272.336111111108</c:v>
                </c:pt>
                <c:pt idx="63">
                  <c:v>42272.337500000001</c:v>
                </c:pt>
                <c:pt idx="64">
                  <c:v>42272.338888888888</c:v>
                </c:pt>
                <c:pt idx="65">
                  <c:v>42272.340277777781</c:v>
                </c:pt>
                <c:pt idx="66">
                  <c:v>42272.341666666667</c:v>
                </c:pt>
                <c:pt idx="67">
                  <c:v>42272.343055555553</c:v>
                </c:pt>
                <c:pt idx="68">
                  <c:v>42272.344444444447</c:v>
                </c:pt>
                <c:pt idx="69">
                  <c:v>42272.345833333333</c:v>
                </c:pt>
                <c:pt idx="70">
                  <c:v>42272.347222222219</c:v>
                </c:pt>
                <c:pt idx="71">
                  <c:v>42272.348611111112</c:v>
                </c:pt>
                <c:pt idx="72">
                  <c:v>42272.35</c:v>
                </c:pt>
                <c:pt idx="73">
                  <c:v>42272.351388888892</c:v>
                </c:pt>
                <c:pt idx="74">
                  <c:v>42272.352777777778</c:v>
                </c:pt>
                <c:pt idx="75">
                  <c:v>42272.354166666664</c:v>
                </c:pt>
                <c:pt idx="76">
                  <c:v>42272.355555555558</c:v>
                </c:pt>
                <c:pt idx="77">
                  <c:v>42272.356944444444</c:v>
                </c:pt>
                <c:pt idx="78">
                  <c:v>42272.35833333333</c:v>
                </c:pt>
                <c:pt idx="79">
                  <c:v>42272.359722222223</c:v>
                </c:pt>
                <c:pt idx="80">
                  <c:v>42272.361111111109</c:v>
                </c:pt>
                <c:pt idx="81">
                  <c:v>42272.362500000003</c:v>
                </c:pt>
                <c:pt idx="82">
                  <c:v>42272.363888888889</c:v>
                </c:pt>
                <c:pt idx="83">
                  <c:v>42272.365277777775</c:v>
                </c:pt>
                <c:pt idx="84">
                  <c:v>42272.366666666669</c:v>
                </c:pt>
                <c:pt idx="85">
                  <c:v>42272.368055555555</c:v>
                </c:pt>
                <c:pt idx="86">
                  <c:v>42272.369444444441</c:v>
                </c:pt>
                <c:pt idx="87">
                  <c:v>42272.370833333334</c:v>
                </c:pt>
                <c:pt idx="88">
                  <c:v>42272.37222222222</c:v>
                </c:pt>
                <c:pt idx="89">
                  <c:v>42272.373611111114</c:v>
                </c:pt>
                <c:pt idx="90">
                  <c:v>42272.375</c:v>
                </c:pt>
                <c:pt idx="91">
                  <c:v>42272.376388888886</c:v>
                </c:pt>
                <c:pt idx="92">
                  <c:v>42272.37777777778</c:v>
                </c:pt>
                <c:pt idx="93">
                  <c:v>42272.379166666666</c:v>
                </c:pt>
                <c:pt idx="94">
                  <c:v>42272.380555555559</c:v>
                </c:pt>
                <c:pt idx="95">
                  <c:v>42272.381944444445</c:v>
                </c:pt>
                <c:pt idx="96">
                  <c:v>42272.383333333331</c:v>
                </c:pt>
                <c:pt idx="97">
                  <c:v>42272.384722222225</c:v>
                </c:pt>
                <c:pt idx="98">
                  <c:v>42272.386111111111</c:v>
                </c:pt>
                <c:pt idx="99">
                  <c:v>42272.387499999997</c:v>
                </c:pt>
                <c:pt idx="100">
                  <c:v>42272.388888888891</c:v>
                </c:pt>
                <c:pt idx="101">
                  <c:v>42272.390277777777</c:v>
                </c:pt>
                <c:pt idx="102">
                  <c:v>42272.39166666667</c:v>
                </c:pt>
                <c:pt idx="103">
                  <c:v>42272.393055555556</c:v>
                </c:pt>
                <c:pt idx="104">
                  <c:v>42272.394444444442</c:v>
                </c:pt>
                <c:pt idx="105">
                  <c:v>42272.395833333336</c:v>
                </c:pt>
                <c:pt idx="106">
                  <c:v>42272.397222222222</c:v>
                </c:pt>
                <c:pt idx="107">
                  <c:v>42272.398611111108</c:v>
                </c:pt>
                <c:pt idx="108">
                  <c:v>42272.4</c:v>
                </c:pt>
                <c:pt idx="109">
                  <c:v>42272.401388888888</c:v>
                </c:pt>
                <c:pt idx="110">
                  <c:v>42272.402777777781</c:v>
                </c:pt>
                <c:pt idx="111">
                  <c:v>42272.404166666667</c:v>
                </c:pt>
                <c:pt idx="112">
                  <c:v>42272.405555555553</c:v>
                </c:pt>
                <c:pt idx="113">
                  <c:v>42272.406944444447</c:v>
                </c:pt>
                <c:pt idx="114">
                  <c:v>42272.408333333333</c:v>
                </c:pt>
                <c:pt idx="115">
                  <c:v>42272.409722222219</c:v>
                </c:pt>
                <c:pt idx="116">
                  <c:v>42272.411111111112</c:v>
                </c:pt>
                <c:pt idx="117">
                  <c:v>42272.412499999999</c:v>
                </c:pt>
                <c:pt idx="118">
                  <c:v>42272.413888888892</c:v>
                </c:pt>
                <c:pt idx="119">
                  <c:v>42272.415277777778</c:v>
                </c:pt>
                <c:pt idx="120">
                  <c:v>42272.416666666664</c:v>
                </c:pt>
                <c:pt idx="121">
                  <c:v>42272.418055555558</c:v>
                </c:pt>
                <c:pt idx="122">
                  <c:v>42272.419444444444</c:v>
                </c:pt>
                <c:pt idx="123">
                  <c:v>42272.42083333333</c:v>
                </c:pt>
                <c:pt idx="124">
                  <c:v>42272.422222222223</c:v>
                </c:pt>
                <c:pt idx="125">
                  <c:v>42272.423611111109</c:v>
                </c:pt>
                <c:pt idx="126">
                  <c:v>42272.425000000003</c:v>
                </c:pt>
                <c:pt idx="127">
                  <c:v>42272.426388888889</c:v>
                </c:pt>
                <c:pt idx="128">
                  <c:v>42272.427777777775</c:v>
                </c:pt>
                <c:pt idx="129">
                  <c:v>42272.429166666669</c:v>
                </c:pt>
                <c:pt idx="130">
                  <c:v>42272.430555555555</c:v>
                </c:pt>
                <c:pt idx="131">
                  <c:v>42272.431944444441</c:v>
                </c:pt>
                <c:pt idx="132">
                  <c:v>42272.433333333334</c:v>
                </c:pt>
                <c:pt idx="133">
                  <c:v>42272.43472222222</c:v>
                </c:pt>
                <c:pt idx="134">
                  <c:v>42272.436111111114</c:v>
                </c:pt>
                <c:pt idx="135">
                  <c:v>42272.4375</c:v>
                </c:pt>
                <c:pt idx="136">
                  <c:v>42272.438888888886</c:v>
                </c:pt>
                <c:pt idx="137">
                  <c:v>42272.44027777778</c:v>
                </c:pt>
                <c:pt idx="138">
                  <c:v>42272.441666666666</c:v>
                </c:pt>
                <c:pt idx="139">
                  <c:v>42272.443055555559</c:v>
                </c:pt>
                <c:pt idx="140">
                  <c:v>42272.444444444445</c:v>
                </c:pt>
                <c:pt idx="141">
                  <c:v>42272.445833333331</c:v>
                </c:pt>
                <c:pt idx="142">
                  <c:v>42272.447222222225</c:v>
                </c:pt>
                <c:pt idx="143">
                  <c:v>42272.448611111111</c:v>
                </c:pt>
                <c:pt idx="144">
                  <c:v>42272.45</c:v>
                </c:pt>
                <c:pt idx="145">
                  <c:v>42272.451388888891</c:v>
                </c:pt>
                <c:pt idx="146">
                  <c:v>42272.452777777777</c:v>
                </c:pt>
                <c:pt idx="147">
                  <c:v>42272.45416666667</c:v>
                </c:pt>
                <c:pt idx="148">
                  <c:v>42272.455555555556</c:v>
                </c:pt>
                <c:pt idx="149">
                  <c:v>42272.456944444442</c:v>
                </c:pt>
                <c:pt idx="150">
                  <c:v>42272.458333333336</c:v>
                </c:pt>
                <c:pt idx="151">
                  <c:v>42272.459722222222</c:v>
                </c:pt>
                <c:pt idx="152">
                  <c:v>42272.461111111108</c:v>
                </c:pt>
                <c:pt idx="153">
                  <c:v>42272.462500000001</c:v>
                </c:pt>
                <c:pt idx="154">
                  <c:v>42272.463888888888</c:v>
                </c:pt>
                <c:pt idx="155">
                  <c:v>42272.465277777781</c:v>
                </c:pt>
                <c:pt idx="156">
                  <c:v>42272.466666666667</c:v>
                </c:pt>
                <c:pt idx="157">
                  <c:v>42272.468055555553</c:v>
                </c:pt>
                <c:pt idx="158">
                  <c:v>42272.469444444447</c:v>
                </c:pt>
                <c:pt idx="159">
                  <c:v>42272.470833333333</c:v>
                </c:pt>
                <c:pt idx="160">
                  <c:v>42272.472222222219</c:v>
                </c:pt>
                <c:pt idx="161">
                  <c:v>42272.473611111112</c:v>
                </c:pt>
                <c:pt idx="162">
                  <c:v>42272.474999999999</c:v>
                </c:pt>
                <c:pt idx="163">
                  <c:v>42272.476388888892</c:v>
                </c:pt>
                <c:pt idx="164">
                  <c:v>42272.477777777778</c:v>
                </c:pt>
                <c:pt idx="165">
                  <c:v>42272.479166666664</c:v>
                </c:pt>
                <c:pt idx="166">
                  <c:v>42272.480555555558</c:v>
                </c:pt>
                <c:pt idx="167">
                  <c:v>42272.481944444444</c:v>
                </c:pt>
                <c:pt idx="168">
                  <c:v>42272.48333333333</c:v>
                </c:pt>
                <c:pt idx="169">
                  <c:v>42272.484722222223</c:v>
                </c:pt>
                <c:pt idx="170">
                  <c:v>42272.486111111109</c:v>
                </c:pt>
                <c:pt idx="171">
                  <c:v>42272.487500000003</c:v>
                </c:pt>
                <c:pt idx="172">
                  <c:v>42272.488888888889</c:v>
                </c:pt>
                <c:pt idx="173">
                  <c:v>42272.490277777775</c:v>
                </c:pt>
                <c:pt idx="174">
                  <c:v>42272.491666666669</c:v>
                </c:pt>
                <c:pt idx="175">
                  <c:v>42272.493055555555</c:v>
                </c:pt>
                <c:pt idx="176">
                  <c:v>42272.494444444441</c:v>
                </c:pt>
                <c:pt idx="177">
                  <c:v>42272.495833333334</c:v>
                </c:pt>
                <c:pt idx="178">
                  <c:v>42272.49722222222</c:v>
                </c:pt>
                <c:pt idx="179">
                  <c:v>42272.498611111114</c:v>
                </c:pt>
                <c:pt idx="180">
                  <c:v>42272.5</c:v>
                </c:pt>
                <c:pt idx="181">
                  <c:v>42272.501388888886</c:v>
                </c:pt>
                <c:pt idx="182">
                  <c:v>42272.50277777778</c:v>
                </c:pt>
                <c:pt idx="183">
                  <c:v>42272.504166666666</c:v>
                </c:pt>
                <c:pt idx="184">
                  <c:v>42272.505555555559</c:v>
                </c:pt>
                <c:pt idx="185">
                  <c:v>42272.506944444445</c:v>
                </c:pt>
                <c:pt idx="186">
                  <c:v>42272.508333333331</c:v>
                </c:pt>
                <c:pt idx="187">
                  <c:v>42272.509722222225</c:v>
                </c:pt>
                <c:pt idx="188">
                  <c:v>42272.511111111111</c:v>
                </c:pt>
                <c:pt idx="189">
                  <c:v>42272.512499999997</c:v>
                </c:pt>
                <c:pt idx="190">
                  <c:v>42272.513888888891</c:v>
                </c:pt>
                <c:pt idx="191">
                  <c:v>42272.515277777777</c:v>
                </c:pt>
                <c:pt idx="192">
                  <c:v>42272.51666666667</c:v>
                </c:pt>
                <c:pt idx="193">
                  <c:v>42272.518055555556</c:v>
                </c:pt>
                <c:pt idx="194">
                  <c:v>42272.519444444442</c:v>
                </c:pt>
                <c:pt idx="195">
                  <c:v>42272.520833333336</c:v>
                </c:pt>
                <c:pt idx="196">
                  <c:v>42272.522222222222</c:v>
                </c:pt>
                <c:pt idx="197">
                  <c:v>42272.523611111108</c:v>
                </c:pt>
                <c:pt idx="198">
                  <c:v>42272.525000000001</c:v>
                </c:pt>
                <c:pt idx="199">
                  <c:v>42272.526388888888</c:v>
                </c:pt>
                <c:pt idx="200">
                  <c:v>42272.527777777781</c:v>
                </c:pt>
                <c:pt idx="201">
                  <c:v>42272.529166666667</c:v>
                </c:pt>
                <c:pt idx="202">
                  <c:v>42272.530555555553</c:v>
                </c:pt>
                <c:pt idx="203">
                  <c:v>42272.531944444447</c:v>
                </c:pt>
                <c:pt idx="204">
                  <c:v>42272.533333333333</c:v>
                </c:pt>
                <c:pt idx="205">
                  <c:v>42272.534722222219</c:v>
                </c:pt>
                <c:pt idx="206">
                  <c:v>42272.536111111112</c:v>
                </c:pt>
                <c:pt idx="207">
                  <c:v>42272.537499999999</c:v>
                </c:pt>
                <c:pt idx="208">
                  <c:v>42272.538888888892</c:v>
                </c:pt>
                <c:pt idx="209">
                  <c:v>42272.540277777778</c:v>
                </c:pt>
                <c:pt idx="210">
                  <c:v>42272.541666666664</c:v>
                </c:pt>
                <c:pt idx="211">
                  <c:v>42272.543055555558</c:v>
                </c:pt>
                <c:pt idx="212">
                  <c:v>42272.544444444444</c:v>
                </c:pt>
                <c:pt idx="213">
                  <c:v>42272.54583333333</c:v>
                </c:pt>
                <c:pt idx="214">
                  <c:v>42272.547222222223</c:v>
                </c:pt>
                <c:pt idx="215">
                  <c:v>42272.548611111109</c:v>
                </c:pt>
                <c:pt idx="216">
                  <c:v>42272.55</c:v>
                </c:pt>
                <c:pt idx="217">
                  <c:v>42272.551388888889</c:v>
                </c:pt>
                <c:pt idx="218">
                  <c:v>42272.552777777775</c:v>
                </c:pt>
                <c:pt idx="219">
                  <c:v>42272.554166666669</c:v>
                </c:pt>
                <c:pt idx="220">
                  <c:v>42272.555555555555</c:v>
                </c:pt>
                <c:pt idx="221">
                  <c:v>42272.556944444441</c:v>
                </c:pt>
                <c:pt idx="222">
                  <c:v>42272.558333333334</c:v>
                </c:pt>
                <c:pt idx="223">
                  <c:v>42272.55972222222</c:v>
                </c:pt>
                <c:pt idx="224">
                  <c:v>42272.561111111114</c:v>
                </c:pt>
                <c:pt idx="225">
                  <c:v>42272.5625</c:v>
                </c:pt>
                <c:pt idx="226">
                  <c:v>42272.563888888886</c:v>
                </c:pt>
                <c:pt idx="227">
                  <c:v>42272.56527777778</c:v>
                </c:pt>
                <c:pt idx="228">
                  <c:v>42272.566666666666</c:v>
                </c:pt>
                <c:pt idx="229">
                  <c:v>42272.568055555559</c:v>
                </c:pt>
                <c:pt idx="230">
                  <c:v>42272.569444444445</c:v>
                </c:pt>
                <c:pt idx="231">
                  <c:v>42272.570833333331</c:v>
                </c:pt>
                <c:pt idx="232">
                  <c:v>42272.572222222225</c:v>
                </c:pt>
                <c:pt idx="233">
                  <c:v>42272.573611111111</c:v>
                </c:pt>
                <c:pt idx="234">
                  <c:v>42272.574999999997</c:v>
                </c:pt>
                <c:pt idx="235">
                  <c:v>42272.576388888891</c:v>
                </c:pt>
                <c:pt idx="236">
                  <c:v>42272.577777777777</c:v>
                </c:pt>
                <c:pt idx="237">
                  <c:v>42272.57916666667</c:v>
                </c:pt>
                <c:pt idx="238">
                  <c:v>42272.580555555556</c:v>
                </c:pt>
                <c:pt idx="239">
                  <c:v>42272.581944444442</c:v>
                </c:pt>
                <c:pt idx="240">
                  <c:v>42272.583333333336</c:v>
                </c:pt>
                <c:pt idx="241">
                  <c:v>42272.584722222222</c:v>
                </c:pt>
                <c:pt idx="242">
                  <c:v>42272.586111111108</c:v>
                </c:pt>
                <c:pt idx="243">
                  <c:v>42272.587500000001</c:v>
                </c:pt>
                <c:pt idx="244">
                  <c:v>42272.588888888888</c:v>
                </c:pt>
                <c:pt idx="245">
                  <c:v>42272.590277777781</c:v>
                </c:pt>
                <c:pt idx="246">
                  <c:v>42272.591666666667</c:v>
                </c:pt>
                <c:pt idx="247">
                  <c:v>42272.593055555553</c:v>
                </c:pt>
                <c:pt idx="248">
                  <c:v>42272.594444444447</c:v>
                </c:pt>
                <c:pt idx="249">
                  <c:v>42272.595833333333</c:v>
                </c:pt>
                <c:pt idx="250">
                  <c:v>42272.597222222219</c:v>
                </c:pt>
                <c:pt idx="251">
                  <c:v>42272.598611111112</c:v>
                </c:pt>
                <c:pt idx="252">
                  <c:v>42272.6</c:v>
                </c:pt>
                <c:pt idx="253">
                  <c:v>42272.601388888892</c:v>
                </c:pt>
                <c:pt idx="254">
                  <c:v>42272.602777777778</c:v>
                </c:pt>
                <c:pt idx="255">
                  <c:v>42272.604166666664</c:v>
                </c:pt>
                <c:pt idx="256">
                  <c:v>42272.605555555558</c:v>
                </c:pt>
                <c:pt idx="257">
                  <c:v>42272.606944444444</c:v>
                </c:pt>
              </c:numCache>
            </c:numRef>
          </c:xVal>
          <c:yVal>
            <c:numRef>
              <c:f>Sheet1!$B$9:$B$266</c:f>
              <c:numCache>
                <c:formatCode>General</c:formatCode>
                <c:ptCount val="258"/>
                <c:pt idx="0">
                  <c:v>0</c:v>
                </c:pt>
                <c:pt idx="1">
                  <c:v>0</c:v>
                </c:pt>
                <c:pt idx="2">
                  <c:v>0</c:v>
                </c:pt>
                <c:pt idx="3">
                  <c:v>7.0000000000000001E-3</c:v>
                </c:pt>
                <c:pt idx="4">
                  <c:v>7.0000000000000001E-3</c:v>
                </c:pt>
                <c:pt idx="5">
                  <c:v>5.0000000000000001E-3</c:v>
                </c:pt>
                <c:pt idx="6">
                  <c:v>4.0000000000000001E-3</c:v>
                </c:pt>
                <c:pt idx="7">
                  <c:v>3.0000000000000001E-3</c:v>
                </c:pt>
                <c:pt idx="8">
                  <c:v>3.0000000000000001E-3</c:v>
                </c:pt>
                <c:pt idx="9">
                  <c:v>3.0000000000000001E-3</c:v>
                </c:pt>
                <c:pt idx="10">
                  <c:v>8.0000000000000002E-3</c:v>
                </c:pt>
                <c:pt idx="11">
                  <c:v>8.9999999999999993E-3</c:v>
                </c:pt>
                <c:pt idx="12">
                  <c:v>6.0000000000000001E-3</c:v>
                </c:pt>
                <c:pt idx="13">
                  <c:v>8.0000000000000002E-3</c:v>
                </c:pt>
                <c:pt idx="14">
                  <c:v>8.9999999999999993E-3</c:v>
                </c:pt>
                <c:pt idx="15">
                  <c:v>8.9999999999999993E-3</c:v>
                </c:pt>
                <c:pt idx="16">
                  <c:v>8.0000000000000002E-3</c:v>
                </c:pt>
                <c:pt idx="17">
                  <c:v>7.0000000000000001E-3</c:v>
                </c:pt>
                <c:pt idx="18">
                  <c:v>7.0000000000000001E-3</c:v>
                </c:pt>
                <c:pt idx="19">
                  <c:v>6.0000000000000001E-3</c:v>
                </c:pt>
                <c:pt idx="20">
                  <c:v>5.0000000000000001E-3</c:v>
                </c:pt>
                <c:pt idx="21">
                  <c:v>7.0000000000000001E-3</c:v>
                </c:pt>
                <c:pt idx="22">
                  <c:v>1.4999999999999999E-2</c:v>
                </c:pt>
                <c:pt idx="23">
                  <c:v>1.4E-2</c:v>
                </c:pt>
                <c:pt idx="24">
                  <c:v>1.2999999999999999E-2</c:v>
                </c:pt>
                <c:pt idx="25">
                  <c:v>1.2E-2</c:v>
                </c:pt>
                <c:pt idx="26">
                  <c:v>1.2E-2</c:v>
                </c:pt>
                <c:pt idx="27">
                  <c:v>1.2E-2</c:v>
                </c:pt>
                <c:pt idx="28">
                  <c:v>1.0999999999999999E-2</c:v>
                </c:pt>
                <c:pt idx="29">
                  <c:v>0.01</c:v>
                </c:pt>
                <c:pt idx="30">
                  <c:v>8.9999999999999993E-3</c:v>
                </c:pt>
                <c:pt idx="31">
                  <c:v>1.0999999999999999E-2</c:v>
                </c:pt>
                <c:pt idx="32">
                  <c:v>1.0999999999999999E-2</c:v>
                </c:pt>
                <c:pt idx="33">
                  <c:v>1.2E-2</c:v>
                </c:pt>
                <c:pt idx="34">
                  <c:v>8.9999999999999993E-3</c:v>
                </c:pt>
                <c:pt idx="35">
                  <c:v>8.0000000000000002E-3</c:v>
                </c:pt>
                <c:pt idx="36">
                  <c:v>8.0000000000000002E-3</c:v>
                </c:pt>
                <c:pt idx="37">
                  <c:v>7.0000000000000001E-3</c:v>
                </c:pt>
                <c:pt idx="38">
                  <c:v>8.0000000000000002E-3</c:v>
                </c:pt>
                <c:pt idx="39">
                  <c:v>7.0000000000000001E-3</c:v>
                </c:pt>
                <c:pt idx="40">
                  <c:v>8.0000000000000002E-3</c:v>
                </c:pt>
                <c:pt idx="41">
                  <c:v>7.0000000000000001E-3</c:v>
                </c:pt>
                <c:pt idx="42">
                  <c:v>7.0000000000000001E-3</c:v>
                </c:pt>
                <c:pt idx="43">
                  <c:v>6.0000000000000001E-3</c:v>
                </c:pt>
                <c:pt idx="44">
                  <c:v>6.0000000000000001E-3</c:v>
                </c:pt>
                <c:pt idx="45">
                  <c:v>6.0000000000000001E-3</c:v>
                </c:pt>
                <c:pt idx="46">
                  <c:v>6.0000000000000001E-3</c:v>
                </c:pt>
                <c:pt idx="47">
                  <c:v>7.0000000000000001E-3</c:v>
                </c:pt>
                <c:pt idx="48">
                  <c:v>1.4999999999999999E-2</c:v>
                </c:pt>
                <c:pt idx="49">
                  <c:v>1.4E-2</c:v>
                </c:pt>
                <c:pt idx="50">
                  <c:v>1.2999999999999999E-2</c:v>
                </c:pt>
                <c:pt idx="51">
                  <c:v>1.2E-2</c:v>
                </c:pt>
                <c:pt idx="52">
                  <c:v>1.0999999999999999E-2</c:v>
                </c:pt>
                <c:pt idx="53">
                  <c:v>1.0999999999999999E-2</c:v>
                </c:pt>
                <c:pt idx="54">
                  <c:v>1.0999999999999999E-2</c:v>
                </c:pt>
                <c:pt idx="55">
                  <c:v>0.01</c:v>
                </c:pt>
                <c:pt idx="56">
                  <c:v>8.9999999999999993E-3</c:v>
                </c:pt>
                <c:pt idx="57">
                  <c:v>8.9999999999999993E-3</c:v>
                </c:pt>
                <c:pt idx="58">
                  <c:v>8.0000000000000002E-3</c:v>
                </c:pt>
                <c:pt idx="59">
                  <c:v>8.0000000000000002E-3</c:v>
                </c:pt>
                <c:pt idx="60">
                  <c:v>7.0000000000000001E-3</c:v>
                </c:pt>
                <c:pt idx="61">
                  <c:v>7.0000000000000001E-3</c:v>
                </c:pt>
                <c:pt idx="62">
                  <c:v>7.0000000000000001E-3</c:v>
                </c:pt>
                <c:pt idx="63">
                  <c:v>7.0000000000000001E-3</c:v>
                </c:pt>
                <c:pt idx="64">
                  <c:v>6.0000000000000001E-3</c:v>
                </c:pt>
                <c:pt idx="65">
                  <c:v>6.0000000000000001E-3</c:v>
                </c:pt>
                <c:pt idx="66">
                  <c:v>6.0000000000000001E-3</c:v>
                </c:pt>
                <c:pt idx="67">
                  <c:v>6.0000000000000001E-3</c:v>
                </c:pt>
                <c:pt idx="68">
                  <c:v>6.0000000000000001E-3</c:v>
                </c:pt>
                <c:pt idx="69">
                  <c:v>6.0000000000000001E-3</c:v>
                </c:pt>
                <c:pt idx="70">
                  <c:v>5.0000000000000001E-3</c:v>
                </c:pt>
                <c:pt idx="71">
                  <c:v>5.0000000000000001E-3</c:v>
                </c:pt>
                <c:pt idx="72">
                  <c:v>4.0000000000000001E-3</c:v>
                </c:pt>
                <c:pt idx="73">
                  <c:v>5.0000000000000001E-3</c:v>
                </c:pt>
                <c:pt idx="74">
                  <c:v>1.0999999999999999E-2</c:v>
                </c:pt>
                <c:pt idx="75">
                  <c:v>1.2E-2</c:v>
                </c:pt>
                <c:pt idx="76">
                  <c:v>1.2E-2</c:v>
                </c:pt>
                <c:pt idx="77">
                  <c:v>8.9999999999999993E-3</c:v>
                </c:pt>
                <c:pt idx="78">
                  <c:v>8.9999999999999993E-3</c:v>
                </c:pt>
                <c:pt idx="79">
                  <c:v>8.9999999999999993E-3</c:v>
                </c:pt>
                <c:pt idx="80">
                  <c:v>8.9999999999999993E-3</c:v>
                </c:pt>
                <c:pt idx="81">
                  <c:v>8.0000000000000002E-3</c:v>
                </c:pt>
                <c:pt idx="82">
                  <c:v>7.0000000000000001E-3</c:v>
                </c:pt>
                <c:pt idx="83">
                  <c:v>7.0000000000000001E-3</c:v>
                </c:pt>
                <c:pt idx="84">
                  <c:v>6.0000000000000001E-3</c:v>
                </c:pt>
                <c:pt idx="85">
                  <c:v>6.0000000000000001E-3</c:v>
                </c:pt>
                <c:pt idx="86">
                  <c:v>6.0000000000000001E-3</c:v>
                </c:pt>
                <c:pt idx="87">
                  <c:v>6.0000000000000001E-3</c:v>
                </c:pt>
                <c:pt idx="88">
                  <c:v>6.0000000000000001E-3</c:v>
                </c:pt>
                <c:pt idx="89">
                  <c:v>5.0000000000000001E-3</c:v>
                </c:pt>
                <c:pt idx="90">
                  <c:v>4.0000000000000001E-3</c:v>
                </c:pt>
                <c:pt idx="91">
                  <c:v>4.0000000000000001E-3</c:v>
                </c:pt>
                <c:pt idx="92">
                  <c:v>4.0000000000000001E-3</c:v>
                </c:pt>
                <c:pt idx="93">
                  <c:v>4.0000000000000001E-3</c:v>
                </c:pt>
                <c:pt idx="94">
                  <c:v>5.0000000000000001E-3</c:v>
                </c:pt>
                <c:pt idx="95">
                  <c:v>5.0000000000000001E-3</c:v>
                </c:pt>
                <c:pt idx="96">
                  <c:v>5.0000000000000001E-3</c:v>
                </c:pt>
                <c:pt idx="97">
                  <c:v>4.0000000000000001E-3</c:v>
                </c:pt>
                <c:pt idx="98">
                  <c:v>4.0000000000000001E-3</c:v>
                </c:pt>
                <c:pt idx="99">
                  <c:v>4.0000000000000001E-3</c:v>
                </c:pt>
                <c:pt idx="100">
                  <c:v>0.01</c:v>
                </c:pt>
                <c:pt idx="101">
                  <c:v>0.01</c:v>
                </c:pt>
                <c:pt idx="102">
                  <c:v>1.0999999999999999E-2</c:v>
                </c:pt>
                <c:pt idx="103">
                  <c:v>8.9999999999999993E-3</c:v>
                </c:pt>
                <c:pt idx="104">
                  <c:v>8.0000000000000002E-3</c:v>
                </c:pt>
                <c:pt idx="105">
                  <c:v>7.0000000000000001E-3</c:v>
                </c:pt>
                <c:pt idx="106">
                  <c:v>7.0000000000000001E-3</c:v>
                </c:pt>
                <c:pt idx="107">
                  <c:v>6.0000000000000001E-3</c:v>
                </c:pt>
                <c:pt idx="108">
                  <c:v>6.0000000000000001E-3</c:v>
                </c:pt>
                <c:pt idx="109">
                  <c:v>6.0000000000000001E-3</c:v>
                </c:pt>
                <c:pt idx="110">
                  <c:v>6.0000000000000001E-3</c:v>
                </c:pt>
                <c:pt idx="111">
                  <c:v>5.0000000000000001E-3</c:v>
                </c:pt>
                <c:pt idx="112">
                  <c:v>6.0000000000000001E-3</c:v>
                </c:pt>
                <c:pt idx="113">
                  <c:v>5.0000000000000001E-3</c:v>
                </c:pt>
                <c:pt idx="114">
                  <c:v>4.0000000000000001E-3</c:v>
                </c:pt>
                <c:pt idx="115">
                  <c:v>4.0000000000000001E-3</c:v>
                </c:pt>
                <c:pt idx="116">
                  <c:v>4.0000000000000001E-3</c:v>
                </c:pt>
                <c:pt idx="117">
                  <c:v>4.0000000000000001E-3</c:v>
                </c:pt>
                <c:pt idx="118">
                  <c:v>5.0000000000000001E-3</c:v>
                </c:pt>
                <c:pt idx="119">
                  <c:v>4.0000000000000001E-3</c:v>
                </c:pt>
                <c:pt idx="120">
                  <c:v>4.0000000000000001E-3</c:v>
                </c:pt>
                <c:pt idx="121">
                  <c:v>4.0000000000000001E-3</c:v>
                </c:pt>
                <c:pt idx="122">
                  <c:v>3.0000000000000001E-3</c:v>
                </c:pt>
                <c:pt idx="123">
                  <c:v>3.0000000000000001E-3</c:v>
                </c:pt>
                <c:pt idx="124">
                  <c:v>4.0000000000000001E-3</c:v>
                </c:pt>
                <c:pt idx="125">
                  <c:v>4.0000000000000001E-3</c:v>
                </c:pt>
                <c:pt idx="126">
                  <c:v>7.0000000000000001E-3</c:v>
                </c:pt>
                <c:pt idx="127">
                  <c:v>7.0000000000000001E-3</c:v>
                </c:pt>
                <c:pt idx="128">
                  <c:v>7.0000000000000001E-3</c:v>
                </c:pt>
                <c:pt idx="129">
                  <c:v>6.0000000000000001E-3</c:v>
                </c:pt>
                <c:pt idx="130">
                  <c:v>6.0000000000000001E-3</c:v>
                </c:pt>
                <c:pt idx="131">
                  <c:v>7.0000000000000001E-3</c:v>
                </c:pt>
                <c:pt idx="132">
                  <c:v>8.0000000000000002E-3</c:v>
                </c:pt>
                <c:pt idx="133">
                  <c:v>7.0000000000000001E-3</c:v>
                </c:pt>
                <c:pt idx="134">
                  <c:v>6.0000000000000001E-3</c:v>
                </c:pt>
                <c:pt idx="135">
                  <c:v>6.0000000000000001E-3</c:v>
                </c:pt>
                <c:pt idx="136">
                  <c:v>6.0000000000000001E-3</c:v>
                </c:pt>
                <c:pt idx="137">
                  <c:v>5.0000000000000001E-3</c:v>
                </c:pt>
                <c:pt idx="138">
                  <c:v>4.0000000000000001E-3</c:v>
                </c:pt>
                <c:pt idx="139">
                  <c:v>6.0000000000000001E-3</c:v>
                </c:pt>
                <c:pt idx="140">
                  <c:v>5.0000000000000001E-3</c:v>
                </c:pt>
                <c:pt idx="141">
                  <c:v>4.0000000000000001E-3</c:v>
                </c:pt>
                <c:pt idx="142">
                  <c:v>4.0000000000000001E-3</c:v>
                </c:pt>
                <c:pt idx="143">
                  <c:v>4.0000000000000001E-3</c:v>
                </c:pt>
                <c:pt idx="144">
                  <c:v>4.0000000000000001E-3</c:v>
                </c:pt>
                <c:pt idx="145">
                  <c:v>3.0000000000000001E-3</c:v>
                </c:pt>
                <c:pt idx="146">
                  <c:v>3.0000000000000001E-3</c:v>
                </c:pt>
                <c:pt idx="147">
                  <c:v>8.0000000000000002E-3</c:v>
                </c:pt>
                <c:pt idx="148">
                  <c:v>8.0000000000000002E-3</c:v>
                </c:pt>
                <c:pt idx="149">
                  <c:v>8.0000000000000002E-3</c:v>
                </c:pt>
                <c:pt idx="150">
                  <c:v>7.0000000000000001E-3</c:v>
                </c:pt>
                <c:pt idx="151">
                  <c:v>7.0000000000000001E-3</c:v>
                </c:pt>
                <c:pt idx="152">
                  <c:v>6.0000000000000001E-3</c:v>
                </c:pt>
                <c:pt idx="153">
                  <c:v>6.0000000000000001E-3</c:v>
                </c:pt>
                <c:pt idx="154">
                  <c:v>7.0000000000000001E-3</c:v>
                </c:pt>
                <c:pt idx="155">
                  <c:v>5.0000000000000001E-3</c:v>
                </c:pt>
                <c:pt idx="156">
                  <c:v>5.0000000000000001E-3</c:v>
                </c:pt>
                <c:pt idx="157">
                  <c:v>4.0000000000000001E-3</c:v>
                </c:pt>
                <c:pt idx="158">
                  <c:v>4.0000000000000001E-3</c:v>
                </c:pt>
                <c:pt idx="159">
                  <c:v>3.0000000000000001E-3</c:v>
                </c:pt>
                <c:pt idx="160">
                  <c:v>3.0000000000000001E-3</c:v>
                </c:pt>
                <c:pt idx="161">
                  <c:v>4.0000000000000001E-3</c:v>
                </c:pt>
                <c:pt idx="162">
                  <c:v>4.0000000000000001E-3</c:v>
                </c:pt>
                <c:pt idx="163">
                  <c:v>4.0000000000000001E-3</c:v>
                </c:pt>
                <c:pt idx="164">
                  <c:v>4.0000000000000001E-3</c:v>
                </c:pt>
                <c:pt idx="165">
                  <c:v>4.0000000000000001E-3</c:v>
                </c:pt>
                <c:pt idx="166">
                  <c:v>3.0000000000000001E-3</c:v>
                </c:pt>
                <c:pt idx="167">
                  <c:v>3.0000000000000001E-3</c:v>
                </c:pt>
                <c:pt idx="168">
                  <c:v>7.0000000000000001E-3</c:v>
                </c:pt>
                <c:pt idx="169">
                  <c:v>8.9999999999999993E-3</c:v>
                </c:pt>
                <c:pt idx="170">
                  <c:v>8.9999999999999993E-3</c:v>
                </c:pt>
                <c:pt idx="171">
                  <c:v>8.9999999999999993E-3</c:v>
                </c:pt>
                <c:pt idx="172">
                  <c:v>7.0000000000000001E-3</c:v>
                </c:pt>
                <c:pt idx="173">
                  <c:v>6.0000000000000001E-3</c:v>
                </c:pt>
                <c:pt idx="174">
                  <c:v>6.0000000000000001E-3</c:v>
                </c:pt>
                <c:pt idx="175">
                  <c:v>5.0000000000000001E-3</c:v>
                </c:pt>
                <c:pt idx="176">
                  <c:v>6.0000000000000001E-3</c:v>
                </c:pt>
                <c:pt idx="177">
                  <c:v>7.0000000000000001E-3</c:v>
                </c:pt>
                <c:pt idx="178">
                  <c:v>6.0000000000000001E-3</c:v>
                </c:pt>
                <c:pt idx="179">
                  <c:v>5.0000000000000001E-3</c:v>
                </c:pt>
                <c:pt idx="180">
                  <c:v>5.0000000000000001E-3</c:v>
                </c:pt>
                <c:pt idx="181">
                  <c:v>5.0000000000000001E-3</c:v>
                </c:pt>
                <c:pt idx="182">
                  <c:v>6.0000000000000001E-3</c:v>
                </c:pt>
                <c:pt idx="183">
                  <c:v>4.0000000000000001E-3</c:v>
                </c:pt>
                <c:pt idx="184">
                  <c:v>5.0000000000000001E-3</c:v>
                </c:pt>
                <c:pt idx="185">
                  <c:v>4.0000000000000001E-3</c:v>
                </c:pt>
                <c:pt idx="186">
                  <c:v>4.0000000000000001E-3</c:v>
                </c:pt>
                <c:pt idx="187">
                  <c:v>4.0000000000000001E-3</c:v>
                </c:pt>
                <c:pt idx="188">
                  <c:v>4.0000000000000001E-3</c:v>
                </c:pt>
                <c:pt idx="189">
                  <c:v>8.0000000000000002E-3</c:v>
                </c:pt>
                <c:pt idx="190">
                  <c:v>8.0000000000000002E-3</c:v>
                </c:pt>
                <c:pt idx="191">
                  <c:v>8.0000000000000002E-3</c:v>
                </c:pt>
                <c:pt idx="192">
                  <c:v>8.9999999999999993E-3</c:v>
                </c:pt>
                <c:pt idx="193">
                  <c:v>8.0000000000000002E-3</c:v>
                </c:pt>
                <c:pt idx="194">
                  <c:v>8.0000000000000002E-3</c:v>
                </c:pt>
                <c:pt idx="195">
                  <c:v>7.0000000000000001E-3</c:v>
                </c:pt>
                <c:pt idx="196">
                  <c:v>7.0000000000000001E-3</c:v>
                </c:pt>
                <c:pt idx="197">
                  <c:v>6.0000000000000001E-3</c:v>
                </c:pt>
                <c:pt idx="198">
                  <c:v>5.0000000000000001E-3</c:v>
                </c:pt>
                <c:pt idx="199">
                  <c:v>3.0000000000000001E-3</c:v>
                </c:pt>
                <c:pt idx="200">
                  <c:v>4.0000000000000001E-3</c:v>
                </c:pt>
                <c:pt idx="201">
                  <c:v>4.0000000000000001E-3</c:v>
                </c:pt>
                <c:pt idx="202">
                  <c:v>4.0000000000000001E-3</c:v>
                </c:pt>
                <c:pt idx="203">
                  <c:v>4.0000000000000001E-3</c:v>
                </c:pt>
                <c:pt idx="204">
                  <c:v>4.0000000000000001E-3</c:v>
                </c:pt>
                <c:pt idx="205">
                  <c:v>4.0000000000000001E-3</c:v>
                </c:pt>
                <c:pt idx="206">
                  <c:v>5.0000000000000001E-3</c:v>
                </c:pt>
                <c:pt idx="207">
                  <c:v>4.0000000000000001E-3</c:v>
                </c:pt>
                <c:pt idx="208">
                  <c:v>4.0000000000000001E-3</c:v>
                </c:pt>
                <c:pt idx="209">
                  <c:v>3.0000000000000001E-3</c:v>
                </c:pt>
                <c:pt idx="210">
                  <c:v>6.0000000000000001E-3</c:v>
                </c:pt>
                <c:pt idx="211">
                  <c:v>6.0000000000000001E-3</c:v>
                </c:pt>
                <c:pt idx="212">
                  <c:v>6.0000000000000001E-3</c:v>
                </c:pt>
                <c:pt idx="213">
                  <c:v>6.0000000000000001E-3</c:v>
                </c:pt>
                <c:pt idx="214">
                  <c:v>7.0000000000000001E-3</c:v>
                </c:pt>
                <c:pt idx="215">
                  <c:v>6.0000000000000001E-3</c:v>
                </c:pt>
                <c:pt idx="216">
                  <c:v>6.0000000000000001E-3</c:v>
                </c:pt>
                <c:pt idx="217">
                  <c:v>5.0000000000000001E-3</c:v>
                </c:pt>
                <c:pt idx="218">
                  <c:v>6.0000000000000001E-3</c:v>
                </c:pt>
                <c:pt idx="219">
                  <c:v>6.0000000000000001E-3</c:v>
                </c:pt>
                <c:pt idx="220">
                  <c:v>5.0000000000000001E-3</c:v>
                </c:pt>
                <c:pt idx="221">
                  <c:v>4.0000000000000001E-3</c:v>
                </c:pt>
                <c:pt idx="222">
                  <c:v>4.0000000000000001E-3</c:v>
                </c:pt>
                <c:pt idx="223">
                  <c:v>4.0000000000000001E-3</c:v>
                </c:pt>
                <c:pt idx="224">
                  <c:v>4.0000000000000001E-3</c:v>
                </c:pt>
                <c:pt idx="225">
                  <c:v>3.0000000000000001E-3</c:v>
                </c:pt>
                <c:pt idx="226">
                  <c:v>4.0000000000000001E-3</c:v>
                </c:pt>
                <c:pt idx="227">
                  <c:v>2E-3</c:v>
                </c:pt>
                <c:pt idx="228">
                  <c:v>3.0000000000000001E-3</c:v>
                </c:pt>
                <c:pt idx="229">
                  <c:v>3.0000000000000001E-3</c:v>
                </c:pt>
                <c:pt idx="230">
                  <c:v>3.0000000000000001E-3</c:v>
                </c:pt>
                <c:pt idx="231">
                  <c:v>6.0000000000000001E-3</c:v>
                </c:pt>
                <c:pt idx="232">
                  <c:v>6.0000000000000001E-3</c:v>
                </c:pt>
                <c:pt idx="233">
                  <c:v>6.0000000000000001E-3</c:v>
                </c:pt>
                <c:pt idx="234">
                  <c:v>5.0000000000000001E-3</c:v>
                </c:pt>
                <c:pt idx="235">
                  <c:v>4.0000000000000001E-3</c:v>
                </c:pt>
                <c:pt idx="236">
                  <c:v>5.0000000000000001E-3</c:v>
                </c:pt>
                <c:pt idx="237">
                  <c:v>5.0000000000000001E-3</c:v>
                </c:pt>
                <c:pt idx="238">
                  <c:v>5.0000000000000001E-3</c:v>
                </c:pt>
                <c:pt idx="239">
                  <c:v>5.0000000000000001E-3</c:v>
                </c:pt>
                <c:pt idx="240">
                  <c:v>5.0000000000000001E-3</c:v>
                </c:pt>
                <c:pt idx="241">
                  <c:v>5.0000000000000001E-3</c:v>
                </c:pt>
                <c:pt idx="242">
                  <c:v>4.0000000000000001E-3</c:v>
                </c:pt>
                <c:pt idx="243">
                  <c:v>4.0000000000000001E-3</c:v>
                </c:pt>
                <c:pt idx="244">
                  <c:v>4.0000000000000001E-3</c:v>
                </c:pt>
                <c:pt idx="245">
                  <c:v>4.0000000000000001E-3</c:v>
                </c:pt>
                <c:pt idx="246">
                  <c:v>4.0000000000000001E-3</c:v>
                </c:pt>
                <c:pt idx="247">
                  <c:v>3.0000000000000001E-3</c:v>
                </c:pt>
                <c:pt idx="248">
                  <c:v>4.0000000000000001E-3</c:v>
                </c:pt>
                <c:pt idx="249">
                  <c:v>4.0000000000000001E-3</c:v>
                </c:pt>
                <c:pt idx="250">
                  <c:v>3.0000000000000001E-3</c:v>
                </c:pt>
                <c:pt idx="251">
                  <c:v>4.0000000000000001E-3</c:v>
                </c:pt>
                <c:pt idx="252">
                  <c:v>4.0000000000000001E-3</c:v>
                </c:pt>
                <c:pt idx="253">
                  <c:v>4.0000000000000001E-3</c:v>
                </c:pt>
                <c:pt idx="254">
                  <c:v>3.0000000000000001E-3</c:v>
                </c:pt>
                <c:pt idx="255">
                  <c:v>2E-3</c:v>
                </c:pt>
                <c:pt idx="256">
                  <c:v>3.0000000000000001E-3</c:v>
                </c:pt>
                <c:pt idx="257">
                  <c:v>2E-3</c:v>
                </c:pt>
              </c:numCache>
            </c:numRef>
          </c:yVal>
          <c:smooth val="1"/>
        </c:ser>
        <c:dLbls>
          <c:showLegendKey val="0"/>
          <c:showVal val="0"/>
          <c:showCatName val="0"/>
          <c:showSerName val="0"/>
          <c:showPercent val="0"/>
          <c:showBubbleSize val="0"/>
        </c:dLbls>
        <c:axId val="323935336"/>
        <c:axId val="323936120"/>
      </c:scatterChart>
      <c:valAx>
        <c:axId val="323935336"/>
        <c:scaling>
          <c:orientation val="minMax"/>
          <c:min val="42272.24"/>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2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Real Time</a:t>
                </a:r>
              </a:p>
            </c:rich>
          </c:tx>
          <c:layout/>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CN"/>
            </a:p>
          </c:txPr>
        </c:title>
        <c:numFmt formatCode="h:mm:ss" sourceLinked="1"/>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CN"/>
          </a:p>
        </c:txPr>
        <c:crossAx val="323936120"/>
        <c:crosses val="autoZero"/>
        <c:crossBetween val="midCat"/>
        <c:majorUnit val="8.0000000000000016E-2"/>
      </c:valAx>
      <c:valAx>
        <c:axId val="323936120"/>
        <c:scaling>
          <c:orientation val="minMax"/>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2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Runoff Flow Rate (L/s)</a:t>
                </a:r>
              </a:p>
            </c:rich>
          </c:tx>
          <c:layout/>
          <c:overlay val="0"/>
          <c:spPr>
            <a:noFill/>
            <a:ln>
              <a:noFill/>
            </a:ln>
            <a:effectLst/>
          </c:spPr>
          <c:txPr>
            <a:bodyPr rot="-5400000" spcFirstLastPara="1" vertOverflow="ellipsis" vert="horz" wrap="square" anchor="ctr" anchorCtr="1"/>
            <a:lstStyle/>
            <a:p>
              <a:pPr>
                <a:defRPr sz="12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CN"/>
            </a:p>
          </c:txPr>
        </c:title>
        <c:numFmt formatCode="#,##0.000_);[Red]\(#,##0.00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CN"/>
          </a:p>
        </c:txPr>
        <c:crossAx val="323935336"/>
        <c:crosses val="autoZero"/>
        <c:crossBetween val="midCat"/>
      </c:valAx>
      <c:spPr>
        <a:noFill/>
        <a:ln>
          <a:noFill/>
        </a:ln>
        <a:effectLst/>
      </c:spPr>
    </c:plotArea>
    <c:plotVisOnly val="1"/>
    <c:dispBlanksAs val="gap"/>
    <c:showDLblsOverMax val="0"/>
  </c:chart>
  <c:spPr>
    <a:noFill/>
    <a:ln>
      <a:noFill/>
    </a:ln>
    <a:effectLst/>
  </c:spPr>
  <c:txPr>
    <a:bodyPr/>
    <a:lstStyle/>
    <a:p>
      <a:pPr>
        <a:defRPr sz="1200">
          <a:latin typeface="Times New Roman" panose="02020603050405020304" pitchFamily="18" charset="0"/>
          <a:cs typeface="Times New Roman" panose="02020603050405020304" pitchFamily="18" charset="0"/>
        </a:defRPr>
      </a:pPr>
      <a:endParaRPr lang="zh-CN"/>
    </a:p>
  </c:txPr>
  <c:externalData r:id="rId3">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294192913385827E-2"/>
          <c:y val="0"/>
          <c:w val="0.87173214285714284"/>
          <c:h val="0.73058090464218095"/>
        </c:manualLayout>
      </c:layout>
      <c:scatterChart>
        <c:scatterStyle val="lineMarker"/>
        <c:varyColors val="0"/>
        <c:ser>
          <c:idx val="0"/>
          <c:order val="0"/>
          <c:tx>
            <c:strRef>
              <c:f>'04-08-15'!$H$1</c:f>
              <c:strCache>
                <c:ptCount val="1"/>
                <c:pt idx="0">
                  <c:v>Sensor 5 Timeline</c:v>
                </c:pt>
              </c:strCache>
            </c:strRef>
          </c:tx>
          <c:spPr>
            <a:ln w="25400" cap="rnd">
              <a:noFill/>
              <a:round/>
            </a:ln>
            <a:effectLst/>
          </c:spPr>
          <c:marker>
            <c:symbol val="circle"/>
            <c:size val="5"/>
            <c:spPr>
              <a:solidFill>
                <a:schemeClr val="accent1"/>
              </a:solidFill>
              <a:ln w="9525">
                <a:solidFill>
                  <a:schemeClr val="accent1"/>
                </a:solidFill>
              </a:ln>
              <a:effectLst/>
            </c:spPr>
          </c:marker>
          <c:dLbls>
            <c:numFmt formatCode="[$-F400]h:mm:ss\ AM/PM" sourceLinked="0"/>
            <c:spPr>
              <a:noFill/>
              <a:ln>
                <a:noFill/>
              </a:ln>
              <a:effectLst/>
            </c:spPr>
            <c:txPr>
              <a:bodyPr rot="-5400000" spcFirstLastPara="1" vertOverflow="ellipsis"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zh-CN"/>
              </a:p>
            </c:txPr>
            <c:dLblPos val="t"/>
            <c:showLegendKey val="0"/>
            <c:showVal val="0"/>
            <c:showCatName val="1"/>
            <c:showSerName val="0"/>
            <c:showPercent val="0"/>
            <c:showBubbleSize val="0"/>
            <c:showLeaderLines val="0"/>
            <c:extLst>
              <c:ext xmlns:c15="http://schemas.microsoft.com/office/drawing/2012/chart" uri="{CE6537A1-D6FC-4f65-9D91-7224C49458BB}">
                <c15:layout/>
                <c15:showLeaderLines val="0"/>
              </c:ext>
            </c:extLst>
          </c:dLbls>
          <c:xVal>
            <c:numRef>
              <c:f>'04-08-15'!$G$2:$G$8</c:f>
              <c:numCache>
                <c:formatCode>m/d/yyyy\ h:mm</c:formatCode>
                <c:ptCount val="7"/>
                <c:pt idx="0">
                  <c:v>42102.291678240741</c:v>
                </c:pt>
                <c:pt idx="1">
                  <c:v>42102.306041666663</c:v>
                </c:pt>
                <c:pt idx="2">
                  <c:v>42102.306041666663</c:v>
                </c:pt>
                <c:pt idx="3">
                  <c:v>42102.325659722221</c:v>
                </c:pt>
                <c:pt idx="4">
                  <c:v>42102.329143518517</c:v>
                </c:pt>
                <c:pt idx="5">
                  <c:v>42102.340358796297</c:v>
                </c:pt>
                <c:pt idx="6">
                  <c:v>42102.416666666664</c:v>
                </c:pt>
              </c:numCache>
            </c:numRef>
          </c:xVal>
          <c:yVal>
            <c:numRef>
              <c:f>'04-08-15'!$H$2:$H$8</c:f>
              <c:numCache>
                <c:formatCode>General</c:formatCode>
                <c:ptCount val="7"/>
                <c:pt idx="0">
                  <c:v>0</c:v>
                </c:pt>
                <c:pt idx="1">
                  <c:v>1</c:v>
                </c:pt>
                <c:pt idx="2">
                  <c:v>1</c:v>
                </c:pt>
                <c:pt idx="3">
                  <c:v>1</c:v>
                </c:pt>
                <c:pt idx="4">
                  <c:v>1</c:v>
                </c:pt>
                <c:pt idx="5">
                  <c:v>1</c:v>
                </c:pt>
                <c:pt idx="6">
                  <c:v>0</c:v>
                </c:pt>
              </c:numCache>
            </c:numRef>
          </c:yVal>
          <c:smooth val="0"/>
        </c:ser>
        <c:dLbls>
          <c:showLegendKey val="0"/>
          <c:showVal val="1"/>
          <c:showCatName val="1"/>
          <c:showSerName val="0"/>
          <c:showPercent val="0"/>
          <c:showBubbleSize val="0"/>
        </c:dLbls>
        <c:axId val="323936512"/>
        <c:axId val="323936904"/>
      </c:scatterChart>
      <c:valAx>
        <c:axId val="323936512"/>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CN"/>
                  <a:t>Time</a:t>
                </a:r>
              </a:p>
            </c:rich>
          </c:tx>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title>
        <c:numFmt formatCode="[$-F400]h:mm:ss\ AM/PM"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323936904"/>
        <c:crosses val="autoZero"/>
        <c:crossBetween val="midCat"/>
      </c:valAx>
      <c:valAx>
        <c:axId val="323936904"/>
        <c:scaling>
          <c:orientation val="minMax"/>
          <c:max val="1"/>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CN"/>
                  <a:t>"0" for NO RUNOFF,</a:t>
                </a:r>
                <a:r>
                  <a:rPr lang="en-US" altLang="zh-CN" baseline="0"/>
                  <a:t> "1" for RUNOFF</a:t>
                </a:r>
                <a:endParaRPr lang="en-US" altLang="zh-CN"/>
              </a:p>
            </c:rich>
          </c:tx>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title>
        <c:numFmt formatCode="@"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323936512"/>
        <c:crosses val="autoZero"/>
        <c:crossBetween val="midCat"/>
        <c:majorUnit val="1"/>
        <c:minorUnit val="1"/>
      </c:valAx>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2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'04-08-15'!$L$1</c:f>
              <c:strCache>
                <c:ptCount val="1"/>
                <c:pt idx="0">
                  <c:v>Sensor 5 Effective Irrigation</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dLbls>
            <c:dLbl>
              <c:idx val="3"/>
              <c:delete val="1"/>
              <c:extLst>
                <c:ext xmlns:c15="http://schemas.microsoft.com/office/drawing/2012/chart" uri="{CE6537A1-D6FC-4f65-9D91-7224C49458BB}"/>
              </c:extLst>
            </c:dLbl>
            <c:dLbl>
              <c:idx val="4"/>
              <c:layout>
                <c:manualLayout>
                  <c:x val="-8.2050393700787445E-3"/>
                  <c:y val="0.10338932633420819"/>
                </c:manualLayout>
              </c:layout>
              <c:dLblPos val="r"/>
              <c:showLegendKey val="0"/>
              <c:showVal val="1"/>
              <c:showCatName val="0"/>
              <c:showSerName val="0"/>
              <c:showPercent val="0"/>
              <c:showBubbleSize val="0"/>
              <c:extLst>
                <c:ext xmlns:c15="http://schemas.microsoft.com/office/drawing/2012/chart" uri="{CE6537A1-D6FC-4f65-9D91-7224C49458BB}">
                  <c15:layout/>
                </c:ext>
              </c:extLst>
            </c:dLbl>
            <c:dLbl>
              <c:idx val="5"/>
              <c:delete val="1"/>
              <c:extLst>
                <c:ext xmlns:c15="http://schemas.microsoft.com/office/drawing/2012/chart" uri="{CE6537A1-D6FC-4f65-9D91-7224C49458BB}"/>
              </c:extLst>
            </c:dLbl>
            <c:dLbl>
              <c:idx val="6"/>
              <c:layout>
                <c:manualLayout>
                  <c:x val="1.7949606299212605E-3"/>
                  <c:y val="6.90673665791776E-2"/>
                </c:manualLayout>
              </c:layout>
              <c:dLblPos val="r"/>
              <c:showLegendKey val="0"/>
              <c:showVal val="1"/>
              <c:showCatName val="0"/>
              <c:showSerName val="0"/>
              <c:showPercent val="0"/>
              <c:showBubbleSize val="0"/>
              <c:extLst>
                <c:ext xmlns:c15="http://schemas.microsoft.com/office/drawing/2012/chart" uri="{CE6537A1-D6FC-4f65-9D91-7224C49458BB}">
                  <c15:layout/>
                </c:ext>
              </c:extLst>
            </c:dLbl>
            <c:dLbl>
              <c:idx val="7"/>
              <c:delete val="1"/>
              <c:extLst>
                <c:ext xmlns:c15="http://schemas.microsoft.com/office/drawing/2012/chart" uri="{CE6537A1-D6FC-4f65-9D91-7224C49458BB}"/>
              </c:extLst>
            </c:dLbl>
            <c:dLbl>
              <c:idx val="8"/>
              <c:layout>
                <c:manualLayout>
                  <c:x val="-2.3662385933191338E-2"/>
                  <c:y val="0.14470936746941743"/>
                </c:manualLayout>
              </c:layout>
              <c:dLblPos val="r"/>
              <c:showLegendKey val="0"/>
              <c:showVal val="1"/>
              <c:showCatName val="0"/>
              <c:showSerName val="0"/>
              <c:showPercent val="0"/>
              <c:showBubbleSize val="0"/>
              <c:extLst>
                <c:ext xmlns:c15="http://schemas.microsoft.com/office/drawing/2012/chart" uri="{CE6537A1-D6FC-4f65-9D91-7224C49458BB}"/>
              </c:extLst>
            </c:dLbl>
            <c:dLbl>
              <c:idx val="9"/>
              <c:delete val="1"/>
              <c:extLst>
                <c:ext xmlns:c15="http://schemas.microsoft.com/office/drawing/2012/chart" uri="{CE6537A1-D6FC-4f65-9D91-7224C49458BB}"/>
              </c:extLst>
            </c:dLbl>
            <c:numFmt formatCode="h:mm:ss;@" sourceLinked="0"/>
            <c:spPr>
              <a:noFill/>
              <a:ln>
                <a:noFill/>
              </a:ln>
              <a:effectLst/>
            </c:spPr>
            <c:txPr>
              <a:bodyPr rot="-5400000" spcFirstLastPara="1" vertOverflow="ellipsis"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zh-CN"/>
              </a:p>
            </c:txPr>
            <c:dLblPos val="t"/>
            <c:showLegendKey val="0"/>
            <c:showVal val="1"/>
            <c:showCatName val="0"/>
            <c:showSerName val="0"/>
            <c:showPercent val="0"/>
            <c:showBubbleSize val="0"/>
            <c:showLeaderLines val="0"/>
            <c:extLst>
              <c:ext xmlns:c15="http://schemas.microsoft.com/office/drawing/2012/chart" uri="{CE6537A1-D6FC-4f65-9D91-7224C49458BB}">
                <c15:layout/>
                <c15:showLeaderLines val="0"/>
              </c:ext>
            </c:extLst>
          </c:dLbls>
          <c:xVal>
            <c:numRef>
              <c:f>'04-08-15'!$K$2:$K$9</c:f>
              <c:numCache>
                <c:formatCode>m/d/yyyy\ h:mm</c:formatCode>
                <c:ptCount val="8"/>
                <c:pt idx="0">
                  <c:v>42102.291678240741</c:v>
                </c:pt>
                <c:pt idx="1">
                  <c:v>42102.291678240741</c:v>
                </c:pt>
                <c:pt idx="2">
                  <c:v>42102.306041666663</c:v>
                </c:pt>
                <c:pt idx="3">
                  <c:v>42102.31994212963</c:v>
                </c:pt>
                <c:pt idx="4">
                  <c:v>42102.325659722221</c:v>
                </c:pt>
                <c:pt idx="5">
                  <c:v>42102.339571759258</c:v>
                </c:pt>
                <c:pt idx="6">
                  <c:v>42102.340358796297</c:v>
                </c:pt>
                <c:pt idx="7">
                  <c:v>42102.416666666664</c:v>
                </c:pt>
              </c:numCache>
            </c:numRef>
          </c:xVal>
          <c:yVal>
            <c:numRef>
              <c:f>'04-08-15'!$L$2:$L$9</c:f>
              <c:numCache>
                <c:formatCode>h:mm:ss</c:formatCode>
                <c:ptCount val="8"/>
                <c:pt idx="0">
                  <c:v>0</c:v>
                </c:pt>
                <c:pt idx="1">
                  <c:v>0</c:v>
                </c:pt>
                <c:pt idx="2">
                  <c:v>1.4363425925925925E-2</c:v>
                </c:pt>
                <c:pt idx="3">
                  <c:v>1.4363425925925925E-2</c:v>
                </c:pt>
                <c:pt idx="4">
                  <c:v>2.0081018518518519E-2</c:v>
                </c:pt>
                <c:pt idx="5">
                  <c:v>2.0081018518518519E-2</c:v>
                </c:pt>
                <c:pt idx="6">
                  <c:v>2.0868055555555556E-2</c:v>
                </c:pt>
              </c:numCache>
            </c:numRef>
          </c:yVal>
          <c:smooth val="0"/>
        </c:ser>
        <c:dLbls>
          <c:showLegendKey val="0"/>
          <c:showVal val="0"/>
          <c:showCatName val="0"/>
          <c:showSerName val="0"/>
          <c:showPercent val="0"/>
          <c:showBubbleSize val="0"/>
        </c:dLbls>
        <c:axId val="323938080"/>
        <c:axId val="365539352"/>
      </c:scatterChart>
      <c:valAx>
        <c:axId val="323938080"/>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T</a:t>
                </a:r>
                <a:r>
                  <a:rPr lang="en-US" altLang="zh-CN"/>
                  <a:t>ime</a:t>
                </a:r>
                <a:endParaRPr lang="en-US"/>
              </a:p>
            </c:rich>
          </c:tx>
          <c:layout>
            <c:manualLayout>
              <c:xMode val="edge"/>
              <c:yMode val="edge"/>
              <c:x val="0.47111396670753369"/>
              <c:y val="0.91339881019288949"/>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title>
        <c:numFmt formatCode="[$-409]h:mm\ AM/PM;@" sourceLinked="0"/>
        <c:majorTickMark val="none"/>
        <c:minorTickMark val="none"/>
        <c:tickLblPos val="nextTo"/>
        <c:spPr>
          <a:noFill/>
          <a:ln w="9525" cap="flat" cmpd="sng" algn="ctr">
            <a:solidFill>
              <a:schemeClr val="tx1">
                <a:lumMod val="25000"/>
                <a:lumOff val="75000"/>
              </a:schemeClr>
            </a:solidFill>
            <a:round/>
          </a:ln>
          <a:effectLst/>
        </c:spPr>
        <c:txPr>
          <a:bodyPr rot="0" spcFirstLastPara="1" vertOverflow="ellipsis"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365539352"/>
        <c:crosses val="autoZero"/>
        <c:crossBetween val="midCat"/>
      </c:valAx>
      <c:valAx>
        <c:axId val="36553935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Effective Irrigation Time (hr/min/sec)</a:t>
                </a:r>
              </a:p>
            </c:rich>
          </c:tx>
          <c:layout>
            <c:manualLayout>
              <c:xMode val="edge"/>
              <c:yMode val="edge"/>
              <c:x val="1.4827745588405224E-2"/>
              <c:y val="0.10220224161169045"/>
            </c:manualLayout>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title>
        <c:numFmt formatCode="h:mm:ss"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323938080"/>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2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079907199100112E-2"/>
          <c:y val="6.9135802469135796E-2"/>
          <c:w val="0.87173214285714284"/>
          <c:h val="0.71521573530725147"/>
        </c:manualLayout>
      </c:layout>
      <c:scatterChart>
        <c:scatterStyle val="lineMarker"/>
        <c:varyColors val="0"/>
        <c:ser>
          <c:idx val="0"/>
          <c:order val="0"/>
          <c:tx>
            <c:strRef>
              <c:f>'04-08-15'!$H$9</c:f>
              <c:strCache>
                <c:ptCount val="1"/>
                <c:pt idx="0">
                  <c:v>Sensor 6 Timeline</c:v>
                </c:pt>
              </c:strCache>
            </c:strRef>
          </c:tx>
          <c:spPr>
            <a:ln w="25400" cap="rnd">
              <a:noFill/>
              <a:round/>
            </a:ln>
            <a:effectLst/>
          </c:spPr>
          <c:marker>
            <c:symbol val="circle"/>
            <c:size val="5"/>
            <c:spPr>
              <a:solidFill>
                <a:schemeClr val="accent1"/>
              </a:solidFill>
              <a:ln w="9525">
                <a:solidFill>
                  <a:schemeClr val="accent1"/>
                </a:solidFill>
              </a:ln>
              <a:effectLst/>
            </c:spPr>
          </c:marker>
          <c:dLbls>
            <c:dLbl>
              <c:idx val="5"/>
              <c:delete val="1"/>
              <c:extLst>
                <c:ext xmlns:c15="http://schemas.microsoft.com/office/drawing/2012/chart" uri="{CE6537A1-D6FC-4f65-9D91-7224C49458BB}"/>
              </c:extLst>
            </c:dLbl>
            <c:numFmt formatCode="[$-F400]h:mm:ss\ AM/PM" sourceLinked="0"/>
            <c:spPr>
              <a:noFill/>
              <a:ln>
                <a:noFill/>
              </a:ln>
              <a:effectLst/>
            </c:spPr>
            <c:txPr>
              <a:bodyPr rot="-5400000" spcFirstLastPara="1" vertOverflow="ellipsis"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zh-CN"/>
              </a:p>
            </c:txPr>
            <c:dLblPos val="t"/>
            <c:showLegendKey val="0"/>
            <c:showVal val="0"/>
            <c:showCatName val="1"/>
            <c:showSerName val="0"/>
            <c:showPercent val="0"/>
            <c:showBubbleSize val="0"/>
            <c:showLeaderLines val="0"/>
            <c:extLst>
              <c:ext xmlns:c15="http://schemas.microsoft.com/office/drawing/2012/chart" uri="{CE6537A1-D6FC-4f65-9D91-7224C49458BB}">
                <c15:layout/>
                <c15:showLeaderLines val="0"/>
              </c:ext>
            </c:extLst>
          </c:dLbls>
          <c:xVal>
            <c:numRef>
              <c:f>'04-08-15'!$G$10:$G$16</c:f>
              <c:numCache>
                <c:formatCode>m/d/yyyy\ h:mm</c:formatCode>
                <c:ptCount val="7"/>
                <c:pt idx="0">
                  <c:v>42102.291678240741</c:v>
                </c:pt>
                <c:pt idx="1">
                  <c:v>42102.306041666663</c:v>
                </c:pt>
                <c:pt idx="2">
                  <c:v>42102.312708333331</c:v>
                </c:pt>
                <c:pt idx="3">
                  <c:v>42102.325659722221</c:v>
                </c:pt>
                <c:pt idx="4">
                  <c:v>42102.340162037035</c:v>
                </c:pt>
                <c:pt idx="5">
                  <c:v>42102.340358796297</c:v>
                </c:pt>
                <c:pt idx="6">
                  <c:v>42102.416666666664</c:v>
                </c:pt>
              </c:numCache>
            </c:numRef>
          </c:xVal>
          <c:yVal>
            <c:numRef>
              <c:f>'04-08-15'!$H$10:$H$16</c:f>
              <c:numCache>
                <c:formatCode>General</c:formatCode>
                <c:ptCount val="7"/>
                <c:pt idx="0">
                  <c:v>0</c:v>
                </c:pt>
                <c:pt idx="1">
                  <c:v>1</c:v>
                </c:pt>
                <c:pt idx="2">
                  <c:v>1</c:v>
                </c:pt>
                <c:pt idx="3">
                  <c:v>1</c:v>
                </c:pt>
                <c:pt idx="4">
                  <c:v>1</c:v>
                </c:pt>
                <c:pt idx="5">
                  <c:v>1</c:v>
                </c:pt>
                <c:pt idx="6">
                  <c:v>0</c:v>
                </c:pt>
              </c:numCache>
            </c:numRef>
          </c:yVal>
          <c:smooth val="0"/>
        </c:ser>
        <c:dLbls>
          <c:showLegendKey val="0"/>
          <c:showVal val="1"/>
          <c:showCatName val="1"/>
          <c:showSerName val="0"/>
          <c:showPercent val="0"/>
          <c:showBubbleSize val="0"/>
        </c:dLbls>
        <c:axId val="365539744"/>
        <c:axId val="365538960"/>
      </c:scatterChart>
      <c:valAx>
        <c:axId val="365539744"/>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CN"/>
                  <a:t>Time</a:t>
                </a:r>
              </a:p>
            </c:rich>
          </c:tx>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title>
        <c:numFmt formatCode="[$-F400]h:mm:ss\ AM/PM"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365538960"/>
        <c:crosses val="autoZero"/>
        <c:crossBetween val="midCat"/>
      </c:valAx>
      <c:valAx>
        <c:axId val="365538960"/>
        <c:scaling>
          <c:orientation val="minMax"/>
          <c:max val="1"/>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CN"/>
                  <a:t>"0" for NO</a:t>
                </a:r>
                <a:r>
                  <a:rPr lang="en-US" altLang="zh-CN" baseline="0"/>
                  <a:t> RUNOFF</a:t>
                </a:r>
                <a:r>
                  <a:rPr lang="en-US" altLang="zh-CN"/>
                  <a:t>, "1" for</a:t>
                </a:r>
                <a:r>
                  <a:rPr lang="en-US" altLang="zh-CN" baseline="0"/>
                  <a:t> RUNOFF</a:t>
                </a:r>
                <a:endParaRPr lang="en-US" altLang="zh-CN"/>
              </a:p>
            </c:rich>
          </c:tx>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title>
        <c:numFmt formatCode="@"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365539744"/>
        <c:crosses val="autoZero"/>
        <c:crossBetween val="midCat"/>
        <c:majorUnit val="1"/>
        <c:minorUnit val="1"/>
      </c:valAx>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2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'04-08-15'!$L$10</c:f>
              <c:strCache>
                <c:ptCount val="1"/>
                <c:pt idx="0">
                  <c:v>Sensor 6 Effective Irrigation</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dLbls>
            <c:dLbl>
              <c:idx val="3"/>
              <c:delete val="1"/>
              <c:extLst>
                <c:ext xmlns:c15="http://schemas.microsoft.com/office/drawing/2012/chart" uri="{CE6537A1-D6FC-4f65-9D91-7224C49458BB}"/>
              </c:extLst>
            </c:dLbl>
            <c:dLbl>
              <c:idx val="4"/>
              <c:layout>
                <c:manualLayout>
                  <c:x val="-2.0503937007874024E-4"/>
                  <c:y val="9.0055993000874926E-2"/>
                </c:manualLayout>
              </c:layout>
              <c:dLblPos val="r"/>
              <c:showLegendKey val="0"/>
              <c:showVal val="1"/>
              <c:showCatName val="0"/>
              <c:showSerName val="0"/>
              <c:showPercent val="0"/>
              <c:showBubbleSize val="0"/>
              <c:extLst>
                <c:ext xmlns:c15="http://schemas.microsoft.com/office/drawing/2012/chart" uri="{CE6537A1-D6FC-4f65-9D91-7224C49458BB}">
                  <c15:layout/>
                </c:ext>
              </c:extLst>
            </c:dLbl>
            <c:dLbl>
              <c:idx val="5"/>
              <c:delete val="1"/>
              <c:extLst>
                <c:ext xmlns:c15="http://schemas.microsoft.com/office/drawing/2012/chart" uri="{CE6537A1-D6FC-4f65-9D91-7224C49458BB}"/>
              </c:extLst>
            </c:dLbl>
            <c:dLbl>
              <c:idx val="7"/>
              <c:delete val="1"/>
              <c:extLst>
                <c:ext xmlns:c15="http://schemas.microsoft.com/office/drawing/2012/chart" uri="{CE6537A1-D6FC-4f65-9D91-7224C49458BB}"/>
              </c:extLst>
            </c:dLbl>
            <c:dLbl>
              <c:idx val="8"/>
              <c:layout>
                <c:manualLayout>
                  <c:x val="-2.3662385933191338E-2"/>
                  <c:y val="0.14470936746941743"/>
                </c:manualLayout>
              </c:layout>
              <c:dLblPos val="r"/>
              <c:showLegendKey val="0"/>
              <c:showVal val="1"/>
              <c:showCatName val="0"/>
              <c:showSerName val="0"/>
              <c:showPercent val="0"/>
              <c:showBubbleSize val="0"/>
              <c:extLst>
                <c:ext xmlns:c15="http://schemas.microsoft.com/office/drawing/2012/chart" uri="{CE6537A1-D6FC-4f65-9D91-7224C49458BB}"/>
              </c:extLst>
            </c:dLbl>
            <c:dLbl>
              <c:idx val="9"/>
              <c:delete val="1"/>
              <c:extLst>
                <c:ext xmlns:c15="http://schemas.microsoft.com/office/drawing/2012/chart" uri="{CE6537A1-D6FC-4f65-9D91-7224C49458BB}"/>
              </c:extLst>
            </c:dLbl>
            <c:numFmt formatCode="h:mm:ss;@" sourceLinked="0"/>
            <c:spPr>
              <a:noFill/>
              <a:ln>
                <a:noFill/>
              </a:ln>
              <a:effectLst/>
            </c:spPr>
            <c:txPr>
              <a:bodyPr rot="-5400000" spcFirstLastPara="1" vertOverflow="ellipsis"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zh-CN"/>
              </a:p>
            </c:txPr>
            <c:dLblPos val="t"/>
            <c:showLegendKey val="0"/>
            <c:showVal val="1"/>
            <c:showCatName val="0"/>
            <c:showSerName val="0"/>
            <c:showPercent val="0"/>
            <c:showBubbleSize val="0"/>
            <c:showLeaderLines val="0"/>
            <c:extLst>
              <c:ext xmlns:c15="http://schemas.microsoft.com/office/drawing/2012/chart" uri="{CE6537A1-D6FC-4f65-9D91-7224C49458BB}">
                <c15:layout/>
                <c15:showLeaderLines val="0"/>
              </c:ext>
            </c:extLst>
          </c:dLbls>
          <c:xVal>
            <c:numRef>
              <c:f>'04-08-15'!$K$11:$K$16</c:f>
              <c:numCache>
                <c:formatCode>m/d/yyyy\ h:mm</c:formatCode>
                <c:ptCount val="6"/>
                <c:pt idx="0">
                  <c:v>42102.291678240741</c:v>
                </c:pt>
                <c:pt idx="1">
                  <c:v>42102.291678240741</c:v>
                </c:pt>
                <c:pt idx="2">
                  <c:v>42102.306041666663</c:v>
                </c:pt>
                <c:pt idx="3">
                  <c:v>42102.31994212963</c:v>
                </c:pt>
                <c:pt idx="4">
                  <c:v>42102.325659722221</c:v>
                </c:pt>
                <c:pt idx="5">
                  <c:v>42102.416666666664</c:v>
                </c:pt>
              </c:numCache>
            </c:numRef>
          </c:xVal>
          <c:yVal>
            <c:numRef>
              <c:f>'04-08-15'!$L$11:$L$16</c:f>
              <c:numCache>
                <c:formatCode>h:mm:ss</c:formatCode>
                <c:ptCount val="6"/>
                <c:pt idx="0">
                  <c:v>0</c:v>
                </c:pt>
                <c:pt idx="1">
                  <c:v>0</c:v>
                </c:pt>
                <c:pt idx="2">
                  <c:v>1.4363425925925925E-2</c:v>
                </c:pt>
                <c:pt idx="3">
                  <c:v>1.4363425925925925E-2</c:v>
                </c:pt>
                <c:pt idx="4">
                  <c:v>2.0081018518518519E-2</c:v>
                </c:pt>
              </c:numCache>
            </c:numRef>
          </c:yVal>
          <c:smooth val="0"/>
        </c:ser>
        <c:dLbls>
          <c:showLegendKey val="0"/>
          <c:showVal val="0"/>
          <c:showCatName val="0"/>
          <c:showSerName val="0"/>
          <c:showPercent val="0"/>
          <c:showBubbleSize val="0"/>
        </c:dLbls>
        <c:axId val="365537392"/>
        <c:axId val="365537000"/>
      </c:scatterChart>
      <c:valAx>
        <c:axId val="365537392"/>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Time</a:t>
                </a:r>
              </a:p>
            </c:rich>
          </c:tx>
          <c:layout>
            <c:manualLayout>
              <c:xMode val="edge"/>
              <c:yMode val="edge"/>
              <c:x val="0.50809485442226709"/>
              <c:y val="0.91699757388482472"/>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title>
        <c:numFmt formatCode="[$-409]h:mm\ AM/PM;@" sourceLinked="0"/>
        <c:majorTickMark val="none"/>
        <c:minorTickMark val="none"/>
        <c:tickLblPos val="nextTo"/>
        <c:spPr>
          <a:noFill/>
          <a:ln w="9525" cap="flat" cmpd="sng" algn="ctr">
            <a:solidFill>
              <a:schemeClr val="tx1">
                <a:lumMod val="25000"/>
                <a:lumOff val="75000"/>
              </a:schemeClr>
            </a:solidFill>
            <a:round/>
          </a:ln>
          <a:effectLst/>
        </c:spPr>
        <c:txPr>
          <a:bodyPr rot="0" spcFirstLastPara="1" vertOverflow="ellipsis"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365537000"/>
        <c:crosses val="autoZero"/>
        <c:crossBetween val="midCat"/>
      </c:valAx>
      <c:valAx>
        <c:axId val="36553700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Effective Irrigation Time (hr/min/sec)</a:t>
                </a:r>
              </a:p>
            </c:rich>
          </c:tx>
          <c:layout>
            <c:manualLayout>
              <c:xMode val="edge"/>
              <c:yMode val="edge"/>
              <c:x val="1.7786526684164479E-2"/>
              <c:y val="0.10990125594914445"/>
            </c:manualLayout>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title>
        <c:numFmt formatCode="h:mm:ss"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365537392"/>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2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'[4-15-15.xlsx]04-15-15'!$H$1</c:f>
              <c:strCache>
                <c:ptCount val="1"/>
                <c:pt idx="0">
                  <c:v>Sensor 2 Timeline</c:v>
                </c:pt>
              </c:strCache>
            </c:strRef>
          </c:tx>
          <c:spPr>
            <a:ln w="25400" cap="rnd">
              <a:noFill/>
              <a:round/>
            </a:ln>
            <a:effectLst/>
          </c:spPr>
          <c:marker>
            <c:symbol val="circle"/>
            <c:size val="5"/>
            <c:spPr>
              <a:solidFill>
                <a:schemeClr val="accent1"/>
              </a:solidFill>
              <a:ln w="9525">
                <a:solidFill>
                  <a:schemeClr val="accent1"/>
                </a:solidFill>
              </a:ln>
              <a:effectLst/>
            </c:spPr>
          </c:marker>
          <c:dLbls>
            <c:numFmt formatCode="[$-F400]h:mm:ss\ AM/PM" sourceLinked="0"/>
            <c:spPr>
              <a:noFill/>
              <a:ln>
                <a:noFill/>
              </a:ln>
              <a:effectLst/>
            </c:spPr>
            <c:txPr>
              <a:bodyPr rot="-5400000" spcFirstLastPara="1" vertOverflow="ellipsis"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zh-CN"/>
              </a:p>
            </c:txPr>
            <c:dLblPos val="t"/>
            <c:showLegendKey val="0"/>
            <c:showVal val="0"/>
            <c:showCatName val="1"/>
            <c:showSerName val="0"/>
            <c:showPercent val="0"/>
            <c:showBubbleSize val="0"/>
            <c:showLeaderLines val="0"/>
            <c:extLst>
              <c:ext xmlns:c15="http://schemas.microsoft.com/office/drawing/2012/chart" uri="{CE6537A1-D6FC-4f65-9D91-7224C49458BB}">
                <c15:showLeaderLines val="0"/>
              </c:ext>
            </c:extLst>
          </c:dLbls>
          <c:xVal>
            <c:numRef>
              <c:f>'[4-15-15.xlsx]04-15-15'!$G$2:$G$25</c:f>
              <c:numCache>
                <c:formatCode>m/d/yyyy\ h:mm</c:formatCode>
                <c:ptCount val="24"/>
                <c:pt idx="0">
                  <c:v>42109.312511574077</c:v>
                </c:pt>
                <c:pt idx="1">
                  <c:v>42109.312511574077</c:v>
                </c:pt>
                <c:pt idx="2">
                  <c:v>42109.312511574077</c:v>
                </c:pt>
                <c:pt idx="3">
                  <c:v>42109.336863425924</c:v>
                </c:pt>
                <c:pt idx="4">
                  <c:v>42109.343553240738</c:v>
                </c:pt>
                <c:pt idx="5">
                  <c:v>42109.354432870372</c:v>
                </c:pt>
                <c:pt idx="6">
                  <c:v>42109.361493055556</c:v>
                </c:pt>
                <c:pt idx="7">
                  <c:v>42109.372060185182</c:v>
                </c:pt>
                <c:pt idx="8">
                  <c:v>42109.378796296296</c:v>
                </c:pt>
                <c:pt idx="9">
                  <c:v>42109.380324074074</c:v>
                </c:pt>
                <c:pt idx="10">
                  <c:v>42109.391932870371</c:v>
                </c:pt>
                <c:pt idx="11">
                  <c:v>42109.398622685185</c:v>
                </c:pt>
                <c:pt idx="12">
                  <c:v>42109.398923611108</c:v>
                </c:pt>
                <c:pt idx="13">
                  <c:v>42109.402974537035</c:v>
                </c:pt>
                <c:pt idx="14">
                  <c:v>42109.402974537035</c:v>
                </c:pt>
                <c:pt idx="15">
                  <c:v>42109.415069444447</c:v>
                </c:pt>
                <c:pt idx="16">
                  <c:v>42109.415069444447</c:v>
                </c:pt>
                <c:pt idx="17">
                  <c:v>42109.418680555558</c:v>
                </c:pt>
                <c:pt idx="18">
                  <c:v>42109.420671296299</c:v>
                </c:pt>
                <c:pt idx="19">
                  <c:v>42109.430810185186</c:v>
                </c:pt>
                <c:pt idx="20">
                  <c:v>42109.431041666663</c:v>
                </c:pt>
                <c:pt idx="21">
                  <c:v>42109.434907407405</c:v>
                </c:pt>
                <c:pt idx="22">
                  <c:v>42109.435115740744</c:v>
                </c:pt>
                <c:pt idx="23">
                  <c:v>42109.4375</c:v>
                </c:pt>
              </c:numCache>
            </c:numRef>
          </c:xVal>
          <c:yVal>
            <c:numRef>
              <c:f>'[4-15-15.xlsx]04-15-15'!$H$2:$H$25</c:f>
              <c:numCache>
                <c:formatCode>General</c:formatCode>
                <c:ptCount val="24"/>
                <c:pt idx="0">
                  <c:v>0</c:v>
                </c:pt>
                <c:pt idx="1">
                  <c:v>1</c:v>
                </c:pt>
                <c:pt idx="2">
                  <c:v>1</c:v>
                </c:pt>
                <c:pt idx="3">
                  <c:v>1</c:v>
                </c:pt>
                <c:pt idx="4">
                  <c:v>1</c:v>
                </c:pt>
                <c:pt idx="5">
                  <c:v>1</c:v>
                </c:pt>
                <c:pt idx="6">
                  <c:v>1</c:v>
                </c:pt>
                <c:pt idx="7">
                  <c:v>1</c:v>
                </c:pt>
                <c:pt idx="8">
                  <c:v>1</c:v>
                </c:pt>
                <c:pt idx="9">
                  <c:v>1</c:v>
                </c:pt>
                <c:pt idx="10">
                  <c:v>1</c:v>
                </c:pt>
                <c:pt idx="11">
                  <c:v>1</c:v>
                </c:pt>
                <c:pt idx="12">
                  <c:v>1</c:v>
                </c:pt>
                <c:pt idx="13">
                  <c:v>1</c:v>
                </c:pt>
                <c:pt idx="14">
                  <c:v>1</c:v>
                </c:pt>
                <c:pt idx="15">
                  <c:v>1</c:v>
                </c:pt>
                <c:pt idx="16">
                  <c:v>1</c:v>
                </c:pt>
                <c:pt idx="17">
                  <c:v>1</c:v>
                </c:pt>
                <c:pt idx="18">
                  <c:v>1</c:v>
                </c:pt>
                <c:pt idx="19">
                  <c:v>1</c:v>
                </c:pt>
                <c:pt idx="20">
                  <c:v>1</c:v>
                </c:pt>
                <c:pt idx="21">
                  <c:v>1</c:v>
                </c:pt>
                <c:pt idx="22">
                  <c:v>1</c:v>
                </c:pt>
                <c:pt idx="23">
                  <c:v>0</c:v>
                </c:pt>
              </c:numCache>
            </c:numRef>
          </c:yVal>
          <c:smooth val="0"/>
        </c:ser>
        <c:dLbls>
          <c:showLegendKey val="0"/>
          <c:showVal val="1"/>
          <c:showCatName val="1"/>
          <c:showSerName val="0"/>
          <c:showPercent val="0"/>
          <c:showBubbleSize val="0"/>
        </c:dLbls>
        <c:axId val="365540920"/>
        <c:axId val="365541312"/>
      </c:scatterChart>
      <c:valAx>
        <c:axId val="365540920"/>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CN"/>
                  <a:t>Time</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title>
        <c:numFmt formatCode="[$-F400]h:mm:ss\ AM/PM"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365541312"/>
        <c:crosses val="autoZero"/>
        <c:crossBetween val="midCat"/>
      </c:valAx>
      <c:valAx>
        <c:axId val="365541312"/>
        <c:scaling>
          <c:orientation val="minMax"/>
          <c:max val="1"/>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CN"/>
                  <a:t>"0"</a:t>
                </a:r>
                <a:r>
                  <a:rPr lang="en-US" altLang="zh-CN" baseline="0"/>
                  <a:t> for NO RUNOFF, "1" for RUNOFF</a:t>
                </a:r>
                <a:endParaRPr lang="en-US" altLang="zh-CN"/>
              </a:p>
            </c:rich>
          </c:tx>
          <c:layout>
            <c:manualLayout>
              <c:xMode val="edge"/>
              <c:yMode val="edge"/>
              <c:x val="9.2393403654731834E-3"/>
              <c:y val="2.0091833532232688E-2"/>
            </c:manualLayout>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title>
        <c:numFmt formatCode="@"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365540920"/>
        <c:crosses val="autoZero"/>
        <c:crossBetween val="midCat"/>
        <c:majorUnit val="1"/>
        <c:minorUnit val="1"/>
      </c:valAx>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2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'[4-15-15.xlsx]04-15-15'!$L$1</c:f>
              <c:strCache>
                <c:ptCount val="1"/>
                <c:pt idx="0">
                  <c:v>Sensor 2 Effective Irrigation</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dLbls>
            <c:dLbl>
              <c:idx val="3"/>
              <c:delete val="1"/>
              <c:extLst>
                <c:ext xmlns:c15="http://schemas.microsoft.com/office/drawing/2012/chart" uri="{CE6537A1-D6FC-4f65-9D91-7224C49458BB}"/>
              </c:extLst>
            </c:dLbl>
            <c:dLbl>
              <c:idx val="5"/>
              <c:delete val="1"/>
              <c:extLst>
                <c:ext xmlns:c15="http://schemas.microsoft.com/office/drawing/2012/chart" uri="{CE6537A1-D6FC-4f65-9D91-7224C49458BB}"/>
              </c:extLst>
            </c:dLbl>
            <c:dLbl>
              <c:idx val="7"/>
              <c:delete val="1"/>
              <c:extLst>
                <c:ext xmlns:c15="http://schemas.microsoft.com/office/drawing/2012/chart" uri="{CE6537A1-D6FC-4f65-9D91-7224C49458BB}"/>
              </c:extLst>
            </c:dLbl>
            <c:dLbl>
              <c:idx val="8"/>
              <c:layout>
                <c:manualLayout>
                  <c:x val="-2.3662385933191338E-2"/>
                  <c:y val="0.14470936746941737"/>
                </c:manualLayout>
              </c:layout>
              <c:dLblPos val="r"/>
              <c:showLegendKey val="0"/>
              <c:showVal val="1"/>
              <c:showCatName val="0"/>
              <c:showSerName val="0"/>
              <c:showPercent val="0"/>
              <c:showBubbleSize val="0"/>
              <c:extLst>
                <c:ext xmlns:c15="http://schemas.microsoft.com/office/drawing/2012/chart" uri="{CE6537A1-D6FC-4f65-9D91-7224C49458BB}"/>
              </c:extLst>
            </c:dLbl>
            <c:dLbl>
              <c:idx val="9"/>
              <c:delete val="1"/>
              <c:extLst>
                <c:ext xmlns:c15="http://schemas.microsoft.com/office/drawing/2012/chart" uri="{CE6537A1-D6FC-4f65-9D91-7224C49458BB}"/>
              </c:extLst>
            </c:dLbl>
            <c:numFmt formatCode="h:mm:ss;@" sourceLinked="0"/>
            <c:spPr>
              <a:noFill/>
              <a:ln>
                <a:noFill/>
              </a:ln>
              <a:effectLst/>
            </c:spPr>
            <c:txPr>
              <a:bodyPr rot="-5400000" spcFirstLastPara="1" vertOverflow="ellipsis"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zh-CN"/>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xVal>
            <c:numRef>
              <c:f>'[4-15-15.xlsx]04-15-15'!$K$2:$K$13</c:f>
              <c:numCache>
                <c:formatCode>m/d/yyyy\ h:mm</c:formatCode>
                <c:ptCount val="12"/>
                <c:pt idx="0">
                  <c:v>42109.312511574077</c:v>
                </c:pt>
                <c:pt idx="1">
                  <c:v>42109.312511574077</c:v>
                </c:pt>
                <c:pt idx="2">
                  <c:v>42109.312511574077</c:v>
                </c:pt>
                <c:pt idx="3">
                  <c:v>42109.326423611114</c:v>
                </c:pt>
                <c:pt idx="4">
                  <c:v>42109.336863425924</c:v>
                </c:pt>
                <c:pt idx="5">
                  <c:v>42109.350775462961</c:v>
                </c:pt>
                <c:pt idx="6">
                  <c:v>42109.354432870372</c:v>
                </c:pt>
                <c:pt idx="7">
                  <c:v>42109.368333333332</c:v>
                </c:pt>
                <c:pt idx="8">
                  <c:v>42109.372060185182</c:v>
                </c:pt>
                <c:pt idx="9">
                  <c:v>42109.399872685186</c:v>
                </c:pt>
                <c:pt idx="10">
                  <c:v>42109.402974537035</c:v>
                </c:pt>
                <c:pt idx="11">
                  <c:v>42109.4375</c:v>
                </c:pt>
              </c:numCache>
            </c:numRef>
          </c:xVal>
          <c:yVal>
            <c:numRef>
              <c:f>'[4-15-15.xlsx]04-15-15'!$L$2:$L$13</c:f>
              <c:numCache>
                <c:formatCode>h:mm:ss</c:formatCode>
                <c:ptCount val="12"/>
                <c:pt idx="0">
                  <c:v>0</c:v>
                </c:pt>
                <c:pt idx="1">
                  <c:v>0</c:v>
                </c:pt>
                <c:pt idx="2">
                  <c:v>0</c:v>
                </c:pt>
                <c:pt idx="3">
                  <c:v>0</c:v>
                </c:pt>
                <c:pt idx="4">
                  <c:v>1.0439814814814813E-2</c:v>
                </c:pt>
                <c:pt idx="5">
                  <c:v>1.0439814814814813E-2</c:v>
                </c:pt>
                <c:pt idx="6">
                  <c:v>1.4097222222222221E-2</c:v>
                </c:pt>
                <c:pt idx="7">
                  <c:v>1.4097222222222221E-2</c:v>
                </c:pt>
                <c:pt idx="8">
                  <c:v>1.7824074074074076E-2</c:v>
                </c:pt>
                <c:pt idx="9">
                  <c:v>1.7824074074074076E-2</c:v>
                </c:pt>
                <c:pt idx="10">
                  <c:v>2.0925925925925928E-2</c:v>
                </c:pt>
              </c:numCache>
            </c:numRef>
          </c:yVal>
          <c:smooth val="0"/>
        </c:ser>
        <c:dLbls>
          <c:showLegendKey val="0"/>
          <c:showVal val="0"/>
          <c:showCatName val="0"/>
          <c:showSerName val="0"/>
          <c:showPercent val="0"/>
          <c:showBubbleSize val="0"/>
        </c:dLbls>
        <c:axId val="365535432"/>
        <c:axId val="365540136"/>
      </c:scatterChart>
      <c:valAx>
        <c:axId val="365535432"/>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Time</a:t>
                </a:r>
              </a:p>
            </c:rich>
          </c:tx>
          <c:layout>
            <c:manualLayout>
              <c:xMode val="edge"/>
              <c:yMode val="edge"/>
              <c:x val="0.51274597274832223"/>
              <c:y val="0.94851836502893205"/>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title>
        <c:numFmt formatCode="[$-409]h:mm\ AM/PM;@" sourceLinked="0"/>
        <c:majorTickMark val="none"/>
        <c:minorTickMark val="none"/>
        <c:tickLblPos val="nextTo"/>
        <c:spPr>
          <a:noFill/>
          <a:ln w="9525" cap="flat" cmpd="sng" algn="ctr">
            <a:solidFill>
              <a:schemeClr val="tx1">
                <a:lumMod val="25000"/>
                <a:lumOff val="75000"/>
              </a:schemeClr>
            </a:solidFill>
            <a:round/>
          </a:ln>
          <a:effectLst/>
        </c:spPr>
        <c:txPr>
          <a:bodyPr rot="0" spcFirstLastPara="1" vertOverflow="ellipsis"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365540136"/>
        <c:crosses val="autoZero"/>
        <c:crossBetween val="midCat"/>
      </c:valAx>
      <c:valAx>
        <c:axId val="36554013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Effective Irrigation Time (hr/min/sec)</a:t>
                </a:r>
              </a:p>
            </c:rich>
          </c:tx>
          <c:layout>
            <c:manualLayout>
              <c:xMode val="edge"/>
              <c:yMode val="edge"/>
              <c:x val="9.4007824493636399E-3"/>
              <c:y val="5.0939022635225428E-2"/>
            </c:manualLayout>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title>
        <c:numFmt formatCode="h:mm:ss"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365535432"/>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29.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'[4-15-15.xlsx]04-15-15'!$H$26</c:f>
              <c:strCache>
                <c:ptCount val="1"/>
                <c:pt idx="0">
                  <c:v>Sensor 4 Timeline</c:v>
                </c:pt>
              </c:strCache>
            </c:strRef>
          </c:tx>
          <c:spPr>
            <a:ln w="25400" cap="rnd">
              <a:noFill/>
              <a:round/>
            </a:ln>
            <a:effectLst/>
          </c:spPr>
          <c:marker>
            <c:symbol val="circle"/>
            <c:size val="5"/>
            <c:spPr>
              <a:solidFill>
                <a:schemeClr val="accent1"/>
              </a:solidFill>
              <a:ln w="9525">
                <a:solidFill>
                  <a:schemeClr val="accent1"/>
                </a:solidFill>
              </a:ln>
              <a:effectLst/>
            </c:spPr>
          </c:marker>
          <c:dLbls>
            <c:numFmt formatCode="[$-F400]h:mm:ss\ AM/PM" sourceLinked="0"/>
            <c:spPr>
              <a:noFill/>
              <a:ln>
                <a:noFill/>
              </a:ln>
              <a:effectLst/>
            </c:spPr>
            <c:txPr>
              <a:bodyPr rot="-5400000" spcFirstLastPara="1" vertOverflow="ellipsis"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zh-CN"/>
              </a:p>
            </c:txPr>
            <c:dLblPos val="t"/>
            <c:showLegendKey val="0"/>
            <c:showVal val="0"/>
            <c:showCatName val="1"/>
            <c:showSerName val="0"/>
            <c:showPercent val="0"/>
            <c:showBubbleSize val="0"/>
            <c:showLeaderLines val="0"/>
            <c:extLst>
              <c:ext xmlns:c15="http://schemas.microsoft.com/office/drawing/2012/chart" uri="{CE6537A1-D6FC-4f65-9D91-7224C49458BB}">
                <c15:showLeaderLines val="0"/>
              </c:ext>
            </c:extLst>
          </c:dLbls>
          <c:xVal>
            <c:numRef>
              <c:f>'[4-15-15.xlsx]04-15-15'!$G$27:$G$48</c:f>
              <c:numCache>
                <c:formatCode>m/d/yyyy\ h:mm</c:formatCode>
                <c:ptCount val="22"/>
                <c:pt idx="0">
                  <c:v>42109.312511574077</c:v>
                </c:pt>
                <c:pt idx="1">
                  <c:v>42109.312511574077</c:v>
                </c:pt>
                <c:pt idx="2">
                  <c:v>42109.312523148146</c:v>
                </c:pt>
                <c:pt idx="3">
                  <c:v>42109.333391203705</c:v>
                </c:pt>
                <c:pt idx="4">
                  <c:v>42109.349560185183</c:v>
                </c:pt>
                <c:pt idx="5">
                  <c:v>42109.361226851855</c:v>
                </c:pt>
                <c:pt idx="6">
                  <c:v>42109.361226851855</c:v>
                </c:pt>
                <c:pt idx="7">
                  <c:v>42109.372060185182</c:v>
                </c:pt>
                <c:pt idx="8">
                  <c:v>42109.372060185182</c:v>
                </c:pt>
                <c:pt idx="9">
                  <c:v>42109.380324074074</c:v>
                </c:pt>
                <c:pt idx="10">
                  <c:v>42109.391932870371</c:v>
                </c:pt>
                <c:pt idx="11">
                  <c:v>42109.398622685185</c:v>
                </c:pt>
                <c:pt idx="12">
                  <c:v>42109.403784722221</c:v>
                </c:pt>
                <c:pt idx="13">
                  <c:v>42109.415069444447</c:v>
                </c:pt>
                <c:pt idx="14">
                  <c:v>42109.415069444447</c:v>
                </c:pt>
                <c:pt idx="15">
                  <c:v>42109.418680555558</c:v>
                </c:pt>
                <c:pt idx="16">
                  <c:v>42109.420671296299</c:v>
                </c:pt>
                <c:pt idx="17">
                  <c:v>42109.430810185186</c:v>
                </c:pt>
                <c:pt idx="18">
                  <c:v>42109.431041666663</c:v>
                </c:pt>
                <c:pt idx="19">
                  <c:v>42109.434907407405</c:v>
                </c:pt>
                <c:pt idx="20">
                  <c:v>42109.435115740744</c:v>
                </c:pt>
                <c:pt idx="21">
                  <c:v>42109.4375</c:v>
                </c:pt>
              </c:numCache>
            </c:numRef>
          </c:xVal>
          <c:yVal>
            <c:numRef>
              <c:f>'[4-15-15.xlsx]04-15-15'!$H$27:$H$48</c:f>
              <c:numCache>
                <c:formatCode>General</c:formatCode>
                <c:ptCount val="22"/>
                <c:pt idx="0">
                  <c:v>0</c:v>
                </c:pt>
                <c:pt idx="1">
                  <c:v>1</c:v>
                </c:pt>
                <c:pt idx="2">
                  <c:v>1</c:v>
                </c:pt>
                <c:pt idx="3">
                  <c:v>1</c:v>
                </c:pt>
                <c:pt idx="4">
                  <c:v>1</c:v>
                </c:pt>
                <c:pt idx="5">
                  <c:v>1</c:v>
                </c:pt>
                <c:pt idx="6">
                  <c:v>1</c:v>
                </c:pt>
                <c:pt idx="7">
                  <c:v>1</c:v>
                </c:pt>
                <c:pt idx="8">
                  <c:v>1</c:v>
                </c:pt>
                <c:pt idx="9">
                  <c:v>1</c:v>
                </c:pt>
                <c:pt idx="10">
                  <c:v>1</c:v>
                </c:pt>
                <c:pt idx="11">
                  <c:v>1</c:v>
                </c:pt>
                <c:pt idx="12">
                  <c:v>1</c:v>
                </c:pt>
                <c:pt idx="13">
                  <c:v>1</c:v>
                </c:pt>
                <c:pt idx="14">
                  <c:v>1</c:v>
                </c:pt>
                <c:pt idx="15">
                  <c:v>1</c:v>
                </c:pt>
                <c:pt idx="16">
                  <c:v>1</c:v>
                </c:pt>
                <c:pt idx="17">
                  <c:v>1</c:v>
                </c:pt>
                <c:pt idx="18">
                  <c:v>1</c:v>
                </c:pt>
                <c:pt idx="19">
                  <c:v>1</c:v>
                </c:pt>
                <c:pt idx="20">
                  <c:v>1</c:v>
                </c:pt>
                <c:pt idx="21">
                  <c:v>0</c:v>
                </c:pt>
              </c:numCache>
            </c:numRef>
          </c:yVal>
          <c:smooth val="0"/>
        </c:ser>
        <c:dLbls>
          <c:showLegendKey val="0"/>
          <c:showVal val="1"/>
          <c:showCatName val="1"/>
          <c:showSerName val="0"/>
          <c:showPercent val="0"/>
          <c:showBubbleSize val="0"/>
        </c:dLbls>
        <c:axId val="365538568"/>
        <c:axId val="365535824"/>
      </c:scatterChart>
      <c:valAx>
        <c:axId val="365538568"/>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CN"/>
                  <a:t>Time</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title>
        <c:numFmt formatCode="[$-F400]h:mm:ss\ AM/PM"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365535824"/>
        <c:crosses val="autoZero"/>
        <c:crossBetween val="midCat"/>
      </c:valAx>
      <c:valAx>
        <c:axId val="365535824"/>
        <c:scaling>
          <c:orientation val="minMax"/>
          <c:max val="1"/>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CN"/>
                  <a:t>"0" for NO RUNOFF,</a:t>
                </a:r>
                <a:r>
                  <a:rPr lang="en-US" altLang="zh-CN" baseline="0"/>
                  <a:t> "1" for RUNOFF</a:t>
                </a:r>
                <a:endParaRPr lang="en-US" altLang="zh-CN"/>
              </a:p>
            </c:rich>
          </c:tx>
          <c:layout>
            <c:manualLayout>
              <c:xMode val="edge"/>
              <c:yMode val="edge"/>
              <c:x val="2.0964360587002098E-2"/>
              <c:y val="3.5750766087844742E-2"/>
            </c:manualLayout>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title>
        <c:numFmt formatCode="@"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365538568"/>
        <c:crosses val="autoZero"/>
        <c:crossBetween val="midCat"/>
        <c:majorUnit val="1"/>
        <c:minorUnit val="1"/>
      </c:valAx>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Sheet1!$B$1</c:f>
              <c:strCache>
                <c:ptCount val="1"/>
                <c:pt idx="0">
                  <c:v>Y-Values</c:v>
                </c:pt>
              </c:strCache>
            </c:strRef>
          </c:tx>
          <c:spPr>
            <a:ln w="28575"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linear"/>
            <c:intercept val="0"/>
            <c:dispRSqr val="1"/>
            <c:dispEq val="1"/>
            <c:trendlineLbl>
              <c:layout>
                <c:manualLayout>
                  <c:x val="-8.929252042369E-2"/>
                  <c:y val="-4.3821844181109459E-3"/>
                </c:manualLayout>
              </c:layout>
              <c:tx>
                <c:rich>
                  <a:bodyPr rot="0" spcFirstLastPara="1" vertOverflow="ellipsis" vert="horz" wrap="square" anchor="ctr" anchorCtr="1"/>
                  <a:lstStyle/>
                  <a:p>
                    <a:pPr>
                      <a:defRPr sz="16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ltLang="zh-CN" sz="1600" baseline="0"/>
                      <a:t>Q = 2.3547D</a:t>
                    </a:r>
                    <a:br>
                      <a:rPr lang="en-US" altLang="zh-CN" sz="1600" baseline="0"/>
                    </a:br>
                    <a:r>
                      <a:rPr lang="en-US" altLang="zh-CN" sz="1600" baseline="0"/>
                      <a:t>R² = 0.9959</a:t>
                    </a:r>
                    <a:endParaRPr lang="en-US" altLang="zh-CN" sz="1600"/>
                  </a:p>
                </c:rich>
              </c:tx>
              <c:numFmt formatCode="General" sourceLinked="0"/>
              <c:spPr>
                <a:solidFill>
                  <a:schemeClr val="bg1"/>
                </a:solidFill>
                <a:ln>
                  <a:noFill/>
                </a:ln>
                <a:effectLst/>
              </c:spPr>
              <c:txPr>
                <a:bodyPr rot="0" spcFirstLastPara="1" vertOverflow="ellipsis" vert="horz" wrap="square" anchor="ctr" anchorCtr="1"/>
                <a:lstStyle/>
                <a:p>
                  <a:pPr>
                    <a:defRPr sz="16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CN"/>
                </a:p>
              </c:txPr>
            </c:trendlineLbl>
          </c:trendline>
          <c:xVal>
            <c:numRef>
              <c:f>Sheet1!$A$2:$A$4</c:f>
              <c:numCache>
                <c:formatCode>General</c:formatCode>
                <c:ptCount val="3"/>
                <c:pt idx="0">
                  <c:v>0.25</c:v>
                </c:pt>
                <c:pt idx="1">
                  <c:v>0.125</c:v>
                </c:pt>
                <c:pt idx="2">
                  <c:v>0.5</c:v>
                </c:pt>
              </c:numCache>
            </c:numRef>
          </c:xVal>
          <c:yVal>
            <c:numRef>
              <c:f>Sheet1!$B$2:$B$4</c:f>
              <c:numCache>
                <c:formatCode>General</c:formatCode>
                <c:ptCount val="3"/>
                <c:pt idx="0">
                  <c:v>0.59799999999999998</c:v>
                </c:pt>
                <c:pt idx="1">
                  <c:v>0.253</c:v>
                </c:pt>
                <c:pt idx="2">
                  <c:v>1.1830000000000001</c:v>
                </c:pt>
              </c:numCache>
            </c:numRef>
          </c:yVal>
          <c:smooth val="0"/>
        </c:ser>
        <c:dLbls>
          <c:showLegendKey val="0"/>
          <c:showVal val="0"/>
          <c:showCatName val="0"/>
          <c:showSerName val="0"/>
          <c:showPercent val="0"/>
          <c:showBubbleSize val="0"/>
        </c:dLbls>
        <c:axId val="369512304"/>
        <c:axId val="369511128"/>
      </c:scatterChart>
      <c:valAx>
        <c:axId val="369512304"/>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6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sz="1600"/>
                  <a:t>Exit Orifice Diameter, D (inch)</a:t>
                </a:r>
              </a:p>
            </c:rich>
          </c:tx>
          <c:layout/>
          <c:overlay val="0"/>
          <c:spPr>
            <a:noFill/>
            <a:ln>
              <a:noFill/>
            </a:ln>
            <a:effectLst/>
          </c:spPr>
          <c:txPr>
            <a:bodyPr rot="0" spcFirstLastPara="1" vertOverflow="ellipsis" vert="horz" wrap="square" anchor="ctr" anchorCtr="1"/>
            <a:lstStyle/>
            <a:p>
              <a:pPr>
                <a:defRPr sz="16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CN"/>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CN"/>
          </a:p>
        </c:txPr>
        <c:crossAx val="369511128"/>
        <c:crosses val="autoZero"/>
        <c:crossBetween val="midCat"/>
      </c:valAx>
      <c:valAx>
        <c:axId val="36951112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6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sz="1600"/>
                  <a:t>Runoff Flow Rate, Q (GPM)</a:t>
                </a:r>
              </a:p>
            </c:rich>
          </c:tx>
          <c:layout/>
          <c:overlay val="0"/>
          <c:spPr>
            <a:noFill/>
            <a:ln>
              <a:noFill/>
            </a:ln>
            <a:effectLst/>
          </c:spPr>
          <c:txPr>
            <a:bodyPr rot="-5400000" spcFirstLastPara="1" vertOverflow="ellipsis" vert="horz" wrap="square" anchor="ctr" anchorCtr="1"/>
            <a:lstStyle/>
            <a:p>
              <a:pPr>
                <a:defRPr sz="16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CN"/>
            </a:p>
          </c:txPr>
        </c:title>
        <c:numFmt formatCode="#,##0.0_);[Red]\(#,##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CN"/>
          </a:p>
        </c:txPr>
        <c:crossAx val="369512304"/>
        <c:crosses val="autoZero"/>
        <c:crossBetween val="midCat"/>
      </c:valAx>
      <c:spPr>
        <a:noFill/>
        <a:ln>
          <a:noFill/>
        </a:ln>
        <a:effectLst/>
      </c:spPr>
    </c:plotArea>
    <c:plotVisOnly val="1"/>
    <c:dispBlanksAs val="gap"/>
    <c:showDLblsOverMax val="0"/>
  </c:chart>
  <c:spPr>
    <a:noFill/>
    <a:ln>
      <a:noFill/>
    </a:ln>
    <a:effectLst/>
  </c:spPr>
  <c:txPr>
    <a:bodyPr/>
    <a:lstStyle/>
    <a:p>
      <a:pPr>
        <a:defRPr sz="1200">
          <a:latin typeface="Times New Roman" panose="02020603050405020304" pitchFamily="18" charset="0"/>
          <a:cs typeface="Times New Roman" panose="02020603050405020304" pitchFamily="18" charset="0"/>
        </a:defRPr>
      </a:pPr>
      <a:endParaRPr lang="zh-CN"/>
    </a:p>
  </c:txPr>
  <c:externalData r:id="rId3">
    <c:autoUpdate val="0"/>
  </c:externalData>
</c:chartSpace>
</file>

<file path=ppt/charts/chart30.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'[4-15-15.xlsx]04-15-15'!$L$14</c:f>
              <c:strCache>
                <c:ptCount val="1"/>
                <c:pt idx="0">
                  <c:v>Sensor 4 Effective Irrigation</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dLbls>
            <c:dLbl>
              <c:idx val="3"/>
              <c:delete val="1"/>
              <c:extLst>
                <c:ext xmlns:c15="http://schemas.microsoft.com/office/drawing/2012/chart" uri="{CE6537A1-D6FC-4f65-9D91-7224C49458BB}"/>
              </c:extLst>
            </c:dLbl>
            <c:dLbl>
              <c:idx val="5"/>
              <c:delete val="1"/>
              <c:extLst>
                <c:ext xmlns:c15="http://schemas.microsoft.com/office/drawing/2012/chart" uri="{CE6537A1-D6FC-4f65-9D91-7224C49458BB}"/>
              </c:extLst>
            </c:dLbl>
            <c:dLbl>
              <c:idx val="7"/>
              <c:delete val="1"/>
              <c:extLst>
                <c:ext xmlns:c15="http://schemas.microsoft.com/office/drawing/2012/chart" uri="{CE6537A1-D6FC-4f65-9D91-7224C49458BB}"/>
              </c:extLst>
            </c:dLbl>
            <c:dLbl>
              <c:idx val="8"/>
              <c:layout>
                <c:manualLayout>
                  <c:x val="-2.3662385933191338E-2"/>
                  <c:y val="0.14470936746941737"/>
                </c:manualLayout>
              </c:layout>
              <c:dLblPos val="r"/>
              <c:showLegendKey val="0"/>
              <c:showVal val="1"/>
              <c:showCatName val="0"/>
              <c:showSerName val="0"/>
              <c:showPercent val="0"/>
              <c:showBubbleSize val="0"/>
              <c:extLst>
                <c:ext xmlns:c15="http://schemas.microsoft.com/office/drawing/2012/chart" uri="{CE6537A1-D6FC-4f65-9D91-7224C49458BB}"/>
              </c:extLst>
            </c:dLbl>
            <c:dLbl>
              <c:idx val="9"/>
              <c:delete val="1"/>
              <c:extLst>
                <c:ext xmlns:c15="http://schemas.microsoft.com/office/drawing/2012/chart" uri="{CE6537A1-D6FC-4f65-9D91-7224C49458BB}"/>
              </c:extLst>
            </c:dLbl>
            <c:dLbl>
              <c:idx val="11"/>
              <c:layout>
                <c:manualLayout>
                  <c:x val="-4.2205039370078738E-2"/>
                  <c:y val="-0.11488888888888889"/>
                </c:manualLayout>
              </c:layout>
              <c:dLblPos val="r"/>
              <c:showLegendKey val="0"/>
              <c:showVal val="1"/>
              <c:showCatName val="0"/>
              <c:showSerName val="0"/>
              <c:showPercent val="0"/>
              <c:showBubbleSize val="0"/>
              <c:extLst>
                <c:ext xmlns:c15="http://schemas.microsoft.com/office/drawing/2012/chart" uri="{CE6537A1-D6FC-4f65-9D91-7224C49458BB}"/>
              </c:extLst>
            </c:dLbl>
            <c:dLbl>
              <c:idx val="13"/>
              <c:layout>
                <c:manualLayout>
                  <c:x val="-4.2205039370078738E-2"/>
                  <c:y val="-0.10155555555555555"/>
                </c:manualLayout>
              </c:layout>
              <c:dLblPos val="r"/>
              <c:showLegendKey val="0"/>
              <c:showVal val="1"/>
              <c:showCatName val="0"/>
              <c:showSerName val="0"/>
              <c:showPercent val="0"/>
              <c:showBubbleSize val="0"/>
              <c:extLst>
                <c:ext xmlns:c15="http://schemas.microsoft.com/office/drawing/2012/chart" uri="{CE6537A1-D6FC-4f65-9D91-7224C49458BB}"/>
              </c:extLst>
            </c:dLbl>
            <c:dLbl>
              <c:idx val="14"/>
              <c:layout>
                <c:manualLayout>
                  <c:x val="-1.2205039370078739E-2"/>
                  <c:y val="-8.4418547681539807E-2"/>
                </c:manualLayout>
              </c:layout>
              <c:dLblPos val="r"/>
              <c:showLegendKey val="0"/>
              <c:showVal val="1"/>
              <c:showCatName val="0"/>
              <c:showSerName val="0"/>
              <c:showPercent val="0"/>
              <c:showBubbleSize val="0"/>
              <c:extLst>
                <c:ext xmlns:c15="http://schemas.microsoft.com/office/drawing/2012/chart" uri="{CE6537A1-D6FC-4f65-9D91-7224C49458BB}"/>
              </c:extLst>
            </c:dLbl>
            <c:numFmt formatCode="h:mm:ss;@" sourceLinked="0"/>
            <c:spPr>
              <a:noFill/>
              <a:ln>
                <a:noFill/>
              </a:ln>
              <a:effectLst/>
            </c:spPr>
            <c:txPr>
              <a:bodyPr rot="-5400000" spcFirstLastPara="1" vertOverflow="ellipsis"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zh-CN"/>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xVal>
            <c:numRef>
              <c:f>'[4-15-15.xlsx]04-15-15'!$K$15:$K$30</c:f>
              <c:numCache>
                <c:formatCode>m/d/yyyy\ h:mm</c:formatCode>
                <c:ptCount val="16"/>
                <c:pt idx="0">
                  <c:v>42109.312511574077</c:v>
                </c:pt>
                <c:pt idx="1">
                  <c:v>42109.312511574077</c:v>
                </c:pt>
                <c:pt idx="2">
                  <c:v>42109.312511574077</c:v>
                </c:pt>
                <c:pt idx="3">
                  <c:v>42109.326423611114</c:v>
                </c:pt>
                <c:pt idx="4">
                  <c:v>42109.333391203705</c:v>
                </c:pt>
                <c:pt idx="5">
                  <c:v>42109.361203703702</c:v>
                </c:pt>
                <c:pt idx="6">
                  <c:v>42109.361226851855</c:v>
                </c:pt>
                <c:pt idx="7">
                  <c:v>42109.375127314815</c:v>
                </c:pt>
                <c:pt idx="8">
                  <c:v>42109.380324074074</c:v>
                </c:pt>
                <c:pt idx="9">
                  <c:v>42109.394236111111</c:v>
                </c:pt>
                <c:pt idx="10">
                  <c:v>42109.398622685185</c:v>
                </c:pt>
                <c:pt idx="11">
                  <c:v>42109.412523148145</c:v>
                </c:pt>
                <c:pt idx="12">
                  <c:v>42109.415069444447</c:v>
                </c:pt>
                <c:pt idx="13">
                  <c:v>42109.428969907407</c:v>
                </c:pt>
                <c:pt idx="14">
                  <c:v>42109.430787037039</c:v>
                </c:pt>
                <c:pt idx="15">
                  <c:v>42109.4375</c:v>
                </c:pt>
              </c:numCache>
            </c:numRef>
          </c:xVal>
          <c:yVal>
            <c:numRef>
              <c:f>'[4-15-15.xlsx]04-15-15'!$L$15:$L$30</c:f>
              <c:numCache>
                <c:formatCode>h:mm:ss</c:formatCode>
                <c:ptCount val="16"/>
                <c:pt idx="0">
                  <c:v>0</c:v>
                </c:pt>
                <c:pt idx="1">
                  <c:v>0</c:v>
                </c:pt>
                <c:pt idx="2">
                  <c:v>0</c:v>
                </c:pt>
                <c:pt idx="3">
                  <c:v>0</c:v>
                </c:pt>
                <c:pt idx="4">
                  <c:v>6.9675925925925921E-3</c:v>
                </c:pt>
                <c:pt idx="5">
                  <c:v>6.9675925925925921E-3</c:v>
                </c:pt>
                <c:pt idx="6">
                  <c:v>6.9907407407407409E-3</c:v>
                </c:pt>
                <c:pt idx="7">
                  <c:v>6.9907407407407409E-3</c:v>
                </c:pt>
                <c:pt idx="8">
                  <c:v>1.2187500000000002E-2</c:v>
                </c:pt>
                <c:pt idx="9">
                  <c:v>1.2187500000000002E-2</c:v>
                </c:pt>
                <c:pt idx="10">
                  <c:v>1.6574074074074074E-2</c:v>
                </c:pt>
                <c:pt idx="11">
                  <c:v>1.6574074074074074E-2</c:v>
                </c:pt>
                <c:pt idx="12">
                  <c:v>1.9120370370370371E-2</c:v>
                </c:pt>
                <c:pt idx="13">
                  <c:v>1.9120370370370371E-2</c:v>
                </c:pt>
                <c:pt idx="14">
                  <c:v>2.0937499999999998E-2</c:v>
                </c:pt>
              </c:numCache>
            </c:numRef>
          </c:yVal>
          <c:smooth val="0"/>
        </c:ser>
        <c:dLbls>
          <c:showLegendKey val="0"/>
          <c:showVal val="0"/>
          <c:showCatName val="0"/>
          <c:showSerName val="0"/>
          <c:showPercent val="0"/>
          <c:showBubbleSize val="0"/>
        </c:dLbls>
        <c:axId val="365534648"/>
        <c:axId val="365537784"/>
      </c:scatterChart>
      <c:valAx>
        <c:axId val="365534648"/>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Time</a:t>
                </a:r>
              </a:p>
            </c:rich>
          </c:tx>
          <c:layout>
            <c:manualLayout>
              <c:xMode val="edge"/>
              <c:yMode val="edge"/>
              <c:x val="0.51274597274832223"/>
              <c:y val="0.94851836502893205"/>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title>
        <c:numFmt formatCode="[$-409]h:mm\ AM/PM;@" sourceLinked="0"/>
        <c:majorTickMark val="none"/>
        <c:minorTickMark val="none"/>
        <c:tickLblPos val="nextTo"/>
        <c:spPr>
          <a:noFill/>
          <a:ln w="9525" cap="flat" cmpd="sng" algn="ctr">
            <a:solidFill>
              <a:schemeClr val="tx1">
                <a:lumMod val="25000"/>
                <a:lumOff val="75000"/>
              </a:schemeClr>
            </a:solidFill>
            <a:round/>
          </a:ln>
          <a:effectLst/>
        </c:spPr>
        <c:txPr>
          <a:bodyPr rot="0" spcFirstLastPara="1" vertOverflow="ellipsis"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365537784"/>
        <c:crosses val="autoZero"/>
        <c:crossBetween val="midCat"/>
      </c:valAx>
      <c:valAx>
        <c:axId val="36553778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Effective Irrigation Time (hr/min/sec)</a:t>
                </a:r>
              </a:p>
            </c:rich>
          </c:tx>
          <c:layout>
            <c:manualLayout>
              <c:xMode val="edge"/>
              <c:yMode val="edge"/>
              <c:x val="1.149721850806385E-2"/>
              <c:y val="1.6236106079960344E-2"/>
            </c:manualLayout>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title>
        <c:numFmt formatCode="h:mm:ss"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365534648"/>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3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'[4-15-15.xlsx]04-15-15'!$H$49</c:f>
              <c:strCache>
                <c:ptCount val="1"/>
                <c:pt idx="0">
                  <c:v>Sensor 5 Timeline</c:v>
                </c:pt>
              </c:strCache>
            </c:strRef>
          </c:tx>
          <c:spPr>
            <a:ln w="25400" cap="rnd">
              <a:noFill/>
              <a:round/>
            </a:ln>
            <a:effectLst/>
          </c:spPr>
          <c:marker>
            <c:symbol val="circle"/>
            <c:size val="5"/>
            <c:spPr>
              <a:solidFill>
                <a:schemeClr val="accent1"/>
              </a:solidFill>
              <a:ln w="9525">
                <a:solidFill>
                  <a:schemeClr val="accent1"/>
                </a:solidFill>
              </a:ln>
              <a:effectLst/>
            </c:spPr>
          </c:marker>
          <c:dLbls>
            <c:numFmt formatCode="[$-F400]h:mm:ss\ AM/PM" sourceLinked="0"/>
            <c:spPr>
              <a:noFill/>
              <a:ln>
                <a:noFill/>
              </a:ln>
              <a:effectLst/>
            </c:spPr>
            <c:txPr>
              <a:bodyPr rot="-5400000" spcFirstLastPara="1" vertOverflow="ellipsis"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zh-CN"/>
              </a:p>
            </c:txPr>
            <c:dLblPos val="t"/>
            <c:showLegendKey val="0"/>
            <c:showVal val="0"/>
            <c:showCatName val="1"/>
            <c:showSerName val="0"/>
            <c:showPercent val="0"/>
            <c:showBubbleSize val="0"/>
            <c:showLeaderLines val="0"/>
            <c:extLst>
              <c:ext xmlns:c15="http://schemas.microsoft.com/office/drawing/2012/chart" uri="{CE6537A1-D6FC-4f65-9D91-7224C49458BB}">
                <c15:showLeaderLines val="0"/>
              </c:ext>
            </c:extLst>
          </c:dLbls>
          <c:xVal>
            <c:numRef>
              <c:f>'[4-15-15.xlsx]04-15-15'!$G$50:$G$73</c:f>
              <c:numCache>
                <c:formatCode>m/d/yyyy\ h:mm</c:formatCode>
                <c:ptCount val="24"/>
                <c:pt idx="0">
                  <c:v>42109.312511574077</c:v>
                </c:pt>
                <c:pt idx="1">
                  <c:v>42109.312511574077</c:v>
                </c:pt>
                <c:pt idx="2">
                  <c:v>42109.312523148146</c:v>
                </c:pt>
                <c:pt idx="3">
                  <c:v>42109.335011574076</c:v>
                </c:pt>
                <c:pt idx="4">
                  <c:v>42109.340868055559</c:v>
                </c:pt>
                <c:pt idx="5">
                  <c:v>42109.351643518516</c:v>
                </c:pt>
                <c:pt idx="6">
                  <c:v>42109.356134259258</c:v>
                </c:pt>
                <c:pt idx="7">
                  <c:v>42109.361226851855</c:v>
                </c:pt>
                <c:pt idx="8">
                  <c:v>42109.361226851855</c:v>
                </c:pt>
                <c:pt idx="9">
                  <c:v>42109.368726851855</c:v>
                </c:pt>
                <c:pt idx="10">
                  <c:v>42109.374398148146</c:v>
                </c:pt>
                <c:pt idx="11">
                  <c:v>42109.380324074074</c:v>
                </c:pt>
                <c:pt idx="12">
                  <c:v>42109.391932870371</c:v>
                </c:pt>
                <c:pt idx="13">
                  <c:v>42109.398622685185</c:v>
                </c:pt>
                <c:pt idx="14">
                  <c:v>42109.399513888886</c:v>
                </c:pt>
                <c:pt idx="15">
                  <c:v>42109.402974537035</c:v>
                </c:pt>
                <c:pt idx="16">
                  <c:v>42109.402974537035</c:v>
                </c:pt>
                <c:pt idx="17">
                  <c:v>42109.415069444447</c:v>
                </c:pt>
                <c:pt idx="18">
                  <c:v>42109.420671296299</c:v>
                </c:pt>
                <c:pt idx="19">
                  <c:v>42109.430810185186</c:v>
                </c:pt>
                <c:pt idx="20">
                  <c:v>42109.431377314817</c:v>
                </c:pt>
                <c:pt idx="21">
                  <c:v>42109.433275462965</c:v>
                </c:pt>
                <c:pt idx="22">
                  <c:v>42109.435115740744</c:v>
                </c:pt>
                <c:pt idx="23">
                  <c:v>42109.4375</c:v>
                </c:pt>
              </c:numCache>
            </c:numRef>
          </c:xVal>
          <c:yVal>
            <c:numRef>
              <c:f>'[4-15-15.xlsx]04-15-15'!$H$50:$H$73</c:f>
              <c:numCache>
                <c:formatCode>General</c:formatCode>
                <c:ptCount val="24"/>
                <c:pt idx="0">
                  <c:v>0</c:v>
                </c:pt>
                <c:pt idx="1">
                  <c:v>1</c:v>
                </c:pt>
                <c:pt idx="2">
                  <c:v>1</c:v>
                </c:pt>
                <c:pt idx="3">
                  <c:v>1</c:v>
                </c:pt>
                <c:pt idx="4">
                  <c:v>1</c:v>
                </c:pt>
                <c:pt idx="5">
                  <c:v>1</c:v>
                </c:pt>
                <c:pt idx="6">
                  <c:v>1</c:v>
                </c:pt>
                <c:pt idx="7">
                  <c:v>1</c:v>
                </c:pt>
                <c:pt idx="8">
                  <c:v>1</c:v>
                </c:pt>
                <c:pt idx="9">
                  <c:v>1</c:v>
                </c:pt>
                <c:pt idx="10">
                  <c:v>1</c:v>
                </c:pt>
                <c:pt idx="11">
                  <c:v>1</c:v>
                </c:pt>
                <c:pt idx="12">
                  <c:v>1</c:v>
                </c:pt>
                <c:pt idx="13">
                  <c:v>1</c:v>
                </c:pt>
                <c:pt idx="14">
                  <c:v>1</c:v>
                </c:pt>
                <c:pt idx="15">
                  <c:v>1</c:v>
                </c:pt>
                <c:pt idx="16">
                  <c:v>1</c:v>
                </c:pt>
                <c:pt idx="17">
                  <c:v>1</c:v>
                </c:pt>
                <c:pt idx="18">
                  <c:v>1</c:v>
                </c:pt>
                <c:pt idx="19">
                  <c:v>1</c:v>
                </c:pt>
                <c:pt idx="20">
                  <c:v>1</c:v>
                </c:pt>
                <c:pt idx="21">
                  <c:v>1</c:v>
                </c:pt>
                <c:pt idx="22">
                  <c:v>1</c:v>
                </c:pt>
                <c:pt idx="23">
                  <c:v>0</c:v>
                </c:pt>
              </c:numCache>
            </c:numRef>
          </c:yVal>
          <c:smooth val="0"/>
        </c:ser>
        <c:dLbls>
          <c:showLegendKey val="0"/>
          <c:showVal val="1"/>
          <c:showCatName val="1"/>
          <c:showSerName val="0"/>
          <c:showPercent val="0"/>
          <c:showBubbleSize val="0"/>
        </c:dLbls>
        <c:axId val="366295040"/>
        <c:axId val="366294648"/>
      </c:scatterChart>
      <c:valAx>
        <c:axId val="366295040"/>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CN"/>
                  <a:t>Time</a:t>
                </a:r>
              </a:p>
            </c:rich>
          </c:tx>
          <c:layout>
            <c:manualLayout>
              <c:xMode val="edge"/>
              <c:yMode val="edge"/>
              <c:x val="0.47878864100320795"/>
              <c:y val="0.83266791466037815"/>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title>
        <c:numFmt formatCode="[$-F400]h:mm:ss\ AM/PM"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366294648"/>
        <c:crosses val="autoZero"/>
        <c:crossBetween val="midCat"/>
      </c:valAx>
      <c:valAx>
        <c:axId val="366294648"/>
        <c:scaling>
          <c:orientation val="minMax"/>
          <c:max val="1"/>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CN"/>
                  <a:t>"0" for NO RUNOFF, "1" for RUNOFF</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title>
        <c:numFmt formatCode="@"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366295040"/>
        <c:crosses val="autoZero"/>
        <c:crossBetween val="midCat"/>
        <c:majorUnit val="1"/>
        <c:minorUnit val="1"/>
      </c:valAx>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3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'[4-15-15.xlsx]04-15-15'!$L$31</c:f>
              <c:strCache>
                <c:ptCount val="1"/>
                <c:pt idx="0">
                  <c:v>Sensor 5 Effective Irrigation</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dLbls>
            <c:dLbl>
              <c:idx val="3"/>
              <c:delete val="1"/>
              <c:extLst>
                <c:ext xmlns:c15="http://schemas.microsoft.com/office/drawing/2012/chart" uri="{CE6537A1-D6FC-4f65-9D91-7224C49458BB}"/>
              </c:extLst>
            </c:dLbl>
            <c:dLbl>
              <c:idx val="5"/>
              <c:delete val="1"/>
              <c:extLst>
                <c:ext xmlns:c15="http://schemas.microsoft.com/office/drawing/2012/chart" uri="{CE6537A1-D6FC-4f65-9D91-7224C49458BB}"/>
              </c:extLst>
            </c:dLbl>
            <c:dLbl>
              <c:idx val="7"/>
              <c:delete val="1"/>
              <c:extLst>
                <c:ext xmlns:c15="http://schemas.microsoft.com/office/drawing/2012/chart" uri="{CE6537A1-D6FC-4f65-9D91-7224C49458BB}"/>
              </c:extLst>
            </c:dLbl>
            <c:dLbl>
              <c:idx val="8"/>
              <c:layout>
                <c:manualLayout>
                  <c:x val="-2.5662362204724409E-2"/>
                  <c:y val="-0.10862397200349956"/>
                </c:manualLayout>
              </c:layout>
              <c:dLblPos val="r"/>
              <c:showLegendKey val="0"/>
              <c:showVal val="1"/>
              <c:showCatName val="0"/>
              <c:showSerName val="0"/>
              <c:showPercent val="0"/>
              <c:showBubbleSize val="0"/>
              <c:extLst>
                <c:ext xmlns:c15="http://schemas.microsoft.com/office/drawing/2012/chart" uri="{CE6537A1-D6FC-4f65-9D91-7224C49458BB}"/>
              </c:extLst>
            </c:dLbl>
            <c:dLbl>
              <c:idx val="9"/>
              <c:delete val="1"/>
              <c:extLst>
                <c:ext xmlns:c15="http://schemas.microsoft.com/office/drawing/2012/chart" uri="{CE6537A1-D6FC-4f65-9D91-7224C49458BB}"/>
              </c:extLst>
            </c:dLbl>
            <c:dLbl>
              <c:idx val="14"/>
              <c:layout>
                <c:manualLayout>
                  <c:x val="-2.20503937007874E-3"/>
                  <c:y val="-4.851793525809274E-2"/>
                </c:manualLayout>
              </c:layout>
              <c:dLblPos val="r"/>
              <c:showLegendKey val="0"/>
              <c:showVal val="1"/>
              <c:showCatName val="0"/>
              <c:showSerName val="0"/>
              <c:showPercent val="0"/>
              <c:showBubbleSize val="0"/>
              <c:extLst>
                <c:ext xmlns:c15="http://schemas.microsoft.com/office/drawing/2012/chart" uri="{CE6537A1-D6FC-4f65-9D91-7224C49458BB}"/>
              </c:extLst>
            </c:dLbl>
            <c:numFmt formatCode="h:mm:ss;@" sourceLinked="0"/>
            <c:spPr>
              <a:noFill/>
              <a:ln>
                <a:noFill/>
              </a:ln>
              <a:effectLst/>
            </c:spPr>
            <c:txPr>
              <a:bodyPr rot="-5400000" spcFirstLastPara="1" vertOverflow="ellipsis"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zh-CN"/>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xVal>
            <c:numRef>
              <c:f>'[4-15-15.xlsx]04-15-15'!$K$32:$K$47</c:f>
              <c:numCache>
                <c:formatCode>m/d/yyyy\ h:mm</c:formatCode>
                <c:ptCount val="16"/>
                <c:pt idx="0">
                  <c:v>42109.312511574077</c:v>
                </c:pt>
                <c:pt idx="1">
                  <c:v>42109.312511574077</c:v>
                </c:pt>
                <c:pt idx="2">
                  <c:v>42109.312511574077</c:v>
                </c:pt>
                <c:pt idx="3">
                  <c:v>42109.326423611114</c:v>
                </c:pt>
                <c:pt idx="4">
                  <c:v>42109.335011574076</c:v>
                </c:pt>
                <c:pt idx="5">
                  <c:v>42109.348923611113</c:v>
                </c:pt>
                <c:pt idx="6">
                  <c:v>42109.351643518516</c:v>
                </c:pt>
                <c:pt idx="7">
                  <c:v>42109.365555555552</c:v>
                </c:pt>
                <c:pt idx="8">
                  <c:v>42109.368726851855</c:v>
                </c:pt>
                <c:pt idx="9">
                  <c:v>42109.396539351852</c:v>
                </c:pt>
                <c:pt idx="10">
                  <c:v>42109.398622685185</c:v>
                </c:pt>
                <c:pt idx="11">
                  <c:v>42109.412523148145</c:v>
                </c:pt>
                <c:pt idx="12">
                  <c:v>42109.415069444447</c:v>
                </c:pt>
                <c:pt idx="13">
                  <c:v>42109.428969907407</c:v>
                </c:pt>
                <c:pt idx="14">
                  <c:v>42109.430810185186</c:v>
                </c:pt>
                <c:pt idx="15">
                  <c:v>42109.4375</c:v>
                </c:pt>
              </c:numCache>
            </c:numRef>
          </c:xVal>
          <c:yVal>
            <c:numRef>
              <c:f>'[4-15-15.xlsx]04-15-15'!$L$32:$L$47</c:f>
              <c:numCache>
                <c:formatCode>h:mm:ss</c:formatCode>
                <c:ptCount val="16"/>
                <c:pt idx="0">
                  <c:v>0</c:v>
                </c:pt>
                <c:pt idx="1">
                  <c:v>0</c:v>
                </c:pt>
                <c:pt idx="2">
                  <c:v>0</c:v>
                </c:pt>
                <c:pt idx="3">
                  <c:v>0</c:v>
                </c:pt>
                <c:pt idx="4">
                  <c:v>8.5879629629629622E-3</c:v>
                </c:pt>
                <c:pt idx="5">
                  <c:v>8.5879629629629622E-3</c:v>
                </c:pt>
                <c:pt idx="6">
                  <c:v>1.1307870370370371E-2</c:v>
                </c:pt>
                <c:pt idx="7">
                  <c:v>1.1307870370370371E-2</c:v>
                </c:pt>
                <c:pt idx="8">
                  <c:v>1.4479166666666668E-2</c:v>
                </c:pt>
                <c:pt idx="9">
                  <c:v>1.4479166666666668E-2</c:v>
                </c:pt>
                <c:pt idx="10">
                  <c:v>1.6562500000000001E-2</c:v>
                </c:pt>
                <c:pt idx="11">
                  <c:v>1.6562500000000001E-2</c:v>
                </c:pt>
                <c:pt idx="12">
                  <c:v>1.9108796296296294E-2</c:v>
                </c:pt>
                <c:pt idx="13">
                  <c:v>1.9108796296296294E-2</c:v>
                </c:pt>
                <c:pt idx="14">
                  <c:v>2.0949074074074075E-2</c:v>
                </c:pt>
              </c:numCache>
            </c:numRef>
          </c:yVal>
          <c:smooth val="0"/>
        </c:ser>
        <c:dLbls>
          <c:showLegendKey val="0"/>
          <c:showVal val="0"/>
          <c:showCatName val="0"/>
          <c:showSerName val="0"/>
          <c:showPercent val="0"/>
          <c:showBubbleSize val="0"/>
        </c:dLbls>
        <c:axId val="366300136"/>
        <c:axId val="366296216"/>
      </c:scatterChart>
      <c:valAx>
        <c:axId val="366300136"/>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Time</a:t>
                </a:r>
              </a:p>
            </c:rich>
          </c:tx>
          <c:layout>
            <c:manualLayout>
              <c:xMode val="edge"/>
              <c:yMode val="edge"/>
              <c:x val="0.47931952950325651"/>
              <c:y val="0.89668383251108685"/>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title>
        <c:numFmt formatCode="[$-409]h:mm\ AM/PM;@" sourceLinked="0"/>
        <c:majorTickMark val="none"/>
        <c:minorTickMark val="none"/>
        <c:tickLblPos val="nextTo"/>
        <c:spPr>
          <a:noFill/>
          <a:ln w="9525" cap="flat" cmpd="sng" algn="ctr">
            <a:solidFill>
              <a:schemeClr val="tx1">
                <a:lumMod val="25000"/>
                <a:lumOff val="75000"/>
              </a:schemeClr>
            </a:solidFill>
            <a:round/>
          </a:ln>
          <a:effectLst/>
        </c:spPr>
        <c:txPr>
          <a:bodyPr rot="0" spcFirstLastPara="1" vertOverflow="ellipsis"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366296216"/>
        <c:crosses val="autoZero"/>
        <c:crossBetween val="midCat"/>
      </c:valAx>
      <c:valAx>
        <c:axId val="36629621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Effective Irrigation Time (hr/min/sec)</a:t>
                </a:r>
              </a:p>
            </c:rich>
          </c:tx>
          <c:layout>
            <c:manualLayout>
              <c:xMode val="edge"/>
              <c:yMode val="edge"/>
              <c:x val="9.4007824493636399E-3"/>
              <c:y val="3.3860033756594264E-2"/>
            </c:manualLayout>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title>
        <c:numFmt formatCode="h:mm:ss"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366300136"/>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3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'[4-15-15.xlsx]04-15-15'!$H$74</c:f>
              <c:strCache>
                <c:ptCount val="1"/>
                <c:pt idx="0">
                  <c:v>Sensor 6 Timeline</c:v>
                </c:pt>
              </c:strCache>
            </c:strRef>
          </c:tx>
          <c:spPr>
            <a:ln w="25400" cap="rnd">
              <a:noFill/>
              <a:round/>
            </a:ln>
            <a:effectLst/>
          </c:spPr>
          <c:marker>
            <c:symbol val="circle"/>
            <c:size val="5"/>
            <c:spPr>
              <a:solidFill>
                <a:schemeClr val="accent1"/>
              </a:solidFill>
              <a:ln w="9525">
                <a:solidFill>
                  <a:schemeClr val="accent1"/>
                </a:solidFill>
              </a:ln>
              <a:effectLst/>
            </c:spPr>
          </c:marker>
          <c:dLbls>
            <c:numFmt formatCode="[$-F400]h:mm:ss\ AM/PM" sourceLinked="0"/>
            <c:spPr>
              <a:noFill/>
              <a:ln>
                <a:noFill/>
              </a:ln>
              <a:effectLst/>
            </c:spPr>
            <c:txPr>
              <a:bodyPr rot="-5400000" spcFirstLastPara="1" vertOverflow="ellipsis"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zh-CN"/>
              </a:p>
            </c:txPr>
            <c:dLblPos val="t"/>
            <c:showLegendKey val="0"/>
            <c:showVal val="0"/>
            <c:showCatName val="1"/>
            <c:showSerName val="0"/>
            <c:showPercent val="0"/>
            <c:showBubbleSize val="0"/>
            <c:showLeaderLines val="0"/>
            <c:extLst>
              <c:ext xmlns:c15="http://schemas.microsoft.com/office/drawing/2012/chart" uri="{CE6537A1-D6FC-4f65-9D91-7224C49458BB}">
                <c15:showLeaderLines val="0"/>
              </c:ext>
            </c:extLst>
          </c:dLbls>
          <c:xVal>
            <c:numRef>
              <c:f>'[4-15-15.xlsx]04-15-15'!$G$75:$G$104</c:f>
              <c:numCache>
                <c:formatCode>m/d/yyyy\ h:mm</c:formatCode>
                <c:ptCount val="30"/>
                <c:pt idx="0">
                  <c:v>42109.312511574077</c:v>
                </c:pt>
                <c:pt idx="1">
                  <c:v>42109.312511574077</c:v>
                </c:pt>
                <c:pt idx="2">
                  <c:v>42109.333391203705</c:v>
                </c:pt>
                <c:pt idx="3">
                  <c:v>42109.335011574076</c:v>
                </c:pt>
                <c:pt idx="4">
                  <c:v>42109.336863425924</c:v>
                </c:pt>
                <c:pt idx="5">
                  <c:v>42109.336863425924</c:v>
                </c:pt>
                <c:pt idx="6">
                  <c:v>42109.340868055559</c:v>
                </c:pt>
                <c:pt idx="7">
                  <c:v>42109.351655092592</c:v>
                </c:pt>
                <c:pt idx="8">
                  <c:v>42109.354432870372</c:v>
                </c:pt>
                <c:pt idx="9">
                  <c:v>42109.361226851855</c:v>
                </c:pt>
                <c:pt idx="10">
                  <c:v>42109.361226851855</c:v>
                </c:pt>
                <c:pt idx="11">
                  <c:v>42109.372060185182</c:v>
                </c:pt>
                <c:pt idx="12">
                  <c:v>42109.372060185182</c:v>
                </c:pt>
                <c:pt idx="13">
                  <c:v>42109.380324074074</c:v>
                </c:pt>
                <c:pt idx="14">
                  <c:v>42109.391932870371</c:v>
                </c:pt>
                <c:pt idx="15">
                  <c:v>42109.398622685185</c:v>
                </c:pt>
                <c:pt idx="16">
                  <c:v>42109.398923611108</c:v>
                </c:pt>
                <c:pt idx="17">
                  <c:v>42109.402974537035</c:v>
                </c:pt>
                <c:pt idx="18">
                  <c:v>42109.403298611112</c:v>
                </c:pt>
                <c:pt idx="19">
                  <c:v>42109.403738425928</c:v>
                </c:pt>
                <c:pt idx="20">
                  <c:v>42109.411562499998</c:v>
                </c:pt>
                <c:pt idx="21">
                  <c:v>42109.415069444447</c:v>
                </c:pt>
                <c:pt idx="22">
                  <c:v>42109.41511574074</c:v>
                </c:pt>
                <c:pt idx="23">
                  <c:v>42109.418680555558</c:v>
                </c:pt>
                <c:pt idx="24">
                  <c:v>42109.427546296298</c:v>
                </c:pt>
                <c:pt idx="25">
                  <c:v>42109.430810185186</c:v>
                </c:pt>
                <c:pt idx="26">
                  <c:v>42109.431041666663</c:v>
                </c:pt>
                <c:pt idx="27">
                  <c:v>42109.434907407405</c:v>
                </c:pt>
                <c:pt idx="28">
                  <c:v>42109.4375</c:v>
                </c:pt>
                <c:pt idx="29">
                  <c:v>42109.445405092592</c:v>
                </c:pt>
              </c:numCache>
            </c:numRef>
          </c:xVal>
          <c:yVal>
            <c:numRef>
              <c:f>'[4-15-15.xlsx]04-15-15'!$H$75:$H$104</c:f>
              <c:numCache>
                <c:formatCode>General</c:formatCode>
                <c:ptCount val="30"/>
                <c:pt idx="0">
                  <c:v>0</c:v>
                </c:pt>
                <c:pt idx="1">
                  <c:v>1</c:v>
                </c:pt>
                <c:pt idx="2">
                  <c:v>1</c:v>
                </c:pt>
                <c:pt idx="3">
                  <c:v>1</c:v>
                </c:pt>
                <c:pt idx="4">
                  <c:v>1</c:v>
                </c:pt>
                <c:pt idx="5">
                  <c:v>1</c:v>
                </c:pt>
                <c:pt idx="6">
                  <c:v>1</c:v>
                </c:pt>
                <c:pt idx="7">
                  <c:v>1</c:v>
                </c:pt>
                <c:pt idx="8">
                  <c:v>1</c:v>
                </c:pt>
                <c:pt idx="9">
                  <c:v>1</c:v>
                </c:pt>
                <c:pt idx="10">
                  <c:v>1</c:v>
                </c:pt>
                <c:pt idx="11">
                  <c:v>1</c:v>
                </c:pt>
                <c:pt idx="12">
                  <c:v>1</c:v>
                </c:pt>
                <c:pt idx="13">
                  <c:v>1</c:v>
                </c:pt>
                <c:pt idx="14">
                  <c:v>1</c:v>
                </c:pt>
                <c:pt idx="15">
                  <c:v>1</c:v>
                </c:pt>
                <c:pt idx="16">
                  <c:v>1</c:v>
                </c:pt>
                <c:pt idx="17">
                  <c:v>1</c:v>
                </c:pt>
                <c:pt idx="18">
                  <c:v>1</c:v>
                </c:pt>
                <c:pt idx="19">
                  <c:v>1</c:v>
                </c:pt>
                <c:pt idx="20">
                  <c:v>1</c:v>
                </c:pt>
                <c:pt idx="21">
                  <c:v>1</c:v>
                </c:pt>
                <c:pt idx="22">
                  <c:v>1</c:v>
                </c:pt>
                <c:pt idx="23">
                  <c:v>1</c:v>
                </c:pt>
                <c:pt idx="24">
                  <c:v>1</c:v>
                </c:pt>
                <c:pt idx="25">
                  <c:v>1</c:v>
                </c:pt>
                <c:pt idx="26">
                  <c:v>1</c:v>
                </c:pt>
                <c:pt idx="27">
                  <c:v>1</c:v>
                </c:pt>
                <c:pt idx="28">
                  <c:v>0</c:v>
                </c:pt>
                <c:pt idx="29">
                  <c:v>15</c:v>
                </c:pt>
              </c:numCache>
            </c:numRef>
          </c:yVal>
          <c:smooth val="0"/>
        </c:ser>
        <c:dLbls>
          <c:showLegendKey val="0"/>
          <c:showVal val="1"/>
          <c:showCatName val="1"/>
          <c:showSerName val="0"/>
          <c:showPercent val="0"/>
          <c:showBubbleSize val="0"/>
        </c:dLbls>
        <c:axId val="366300528"/>
        <c:axId val="366293472"/>
      </c:scatterChart>
      <c:valAx>
        <c:axId val="366300528"/>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CN"/>
                  <a:t>Time</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title>
        <c:numFmt formatCode="[$-F400]h:mm:ss\ AM/PM"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366293472"/>
        <c:crosses val="autoZero"/>
        <c:crossBetween val="midCat"/>
      </c:valAx>
      <c:valAx>
        <c:axId val="366293472"/>
        <c:scaling>
          <c:orientation val="minMax"/>
          <c:max val="1"/>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CN"/>
                  <a:t>"0" for</a:t>
                </a:r>
                <a:r>
                  <a:rPr lang="en-US" altLang="zh-CN" baseline="0"/>
                  <a:t> NO RUNOFF, "1" for RUNOFF</a:t>
                </a:r>
                <a:endParaRPr lang="en-US" altLang="zh-CN"/>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title>
        <c:numFmt formatCode="@"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366300528"/>
        <c:crosses val="autoZero"/>
        <c:crossBetween val="midCat"/>
        <c:majorUnit val="1"/>
        <c:minorUnit val="1"/>
      </c:valAx>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3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'[4-15-15.xlsx]04-15-15'!$L$48</c:f>
              <c:strCache>
                <c:ptCount val="1"/>
                <c:pt idx="0">
                  <c:v>Sensor 6 Effective Irrigation</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dLbls>
            <c:dLbl>
              <c:idx val="3"/>
              <c:delete val="1"/>
              <c:extLst>
                <c:ext xmlns:c15="http://schemas.microsoft.com/office/drawing/2012/chart" uri="{CE6537A1-D6FC-4f65-9D91-7224C49458BB}"/>
              </c:extLst>
            </c:dLbl>
            <c:dLbl>
              <c:idx val="5"/>
              <c:delete val="1"/>
              <c:extLst>
                <c:ext xmlns:c15="http://schemas.microsoft.com/office/drawing/2012/chart" uri="{CE6537A1-D6FC-4f65-9D91-7224C49458BB}"/>
              </c:extLst>
            </c:dLbl>
            <c:dLbl>
              <c:idx val="7"/>
              <c:delete val="1"/>
              <c:extLst>
                <c:ext xmlns:c15="http://schemas.microsoft.com/office/drawing/2012/chart" uri="{CE6537A1-D6FC-4f65-9D91-7224C49458BB}"/>
              </c:extLst>
            </c:dLbl>
            <c:dLbl>
              <c:idx val="8"/>
              <c:layout>
                <c:manualLayout>
                  <c:x val="-2.3662385933191338E-2"/>
                  <c:y val="0.14470936746941737"/>
                </c:manualLayout>
              </c:layout>
              <c:dLblPos val="r"/>
              <c:showLegendKey val="0"/>
              <c:showVal val="1"/>
              <c:showCatName val="0"/>
              <c:showSerName val="0"/>
              <c:showPercent val="0"/>
              <c:showBubbleSize val="0"/>
              <c:extLst>
                <c:ext xmlns:c15="http://schemas.microsoft.com/office/drawing/2012/chart" uri="{CE6537A1-D6FC-4f65-9D91-7224C49458BB}"/>
              </c:extLst>
            </c:dLbl>
            <c:dLbl>
              <c:idx val="9"/>
              <c:delete val="1"/>
              <c:extLst>
                <c:ext xmlns:c15="http://schemas.microsoft.com/office/drawing/2012/chart" uri="{CE6537A1-D6FC-4f65-9D91-7224C49458BB}"/>
              </c:extLst>
            </c:dLbl>
            <c:dLbl>
              <c:idx val="10"/>
              <c:layout>
                <c:manualLayout>
                  <c:x val="5.7949606299212602E-3"/>
                  <c:y val="5.5450568678915138E-2"/>
                </c:manualLayout>
              </c:layout>
              <c:dLblPos val="r"/>
              <c:showLegendKey val="0"/>
              <c:showVal val="1"/>
              <c:showCatName val="0"/>
              <c:showSerName val="0"/>
              <c:showPercent val="0"/>
              <c:showBubbleSize val="0"/>
              <c:extLst>
                <c:ext xmlns:c15="http://schemas.microsoft.com/office/drawing/2012/chart" uri="{CE6537A1-D6FC-4f65-9D91-7224C49458BB}"/>
              </c:extLst>
            </c:dLbl>
            <c:numFmt formatCode="h:mm:ss;@" sourceLinked="0"/>
            <c:spPr>
              <a:noFill/>
              <a:ln>
                <a:noFill/>
              </a:ln>
              <a:effectLst/>
            </c:spPr>
            <c:txPr>
              <a:bodyPr rot="-5400000" spcFirstLastPara="1" vertOverflow="ellipsis"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zh-CN"/>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xVal>
            <c:numRef>
              <c:f>'[4-15-15.xlsx]04-15-15'!$K$49:$K$60</c:f>
              <c:numCache>
                <c:formatCode>m/d/yyyy\ h:mm</c:formatCode>
                <c:ptCount val="12"/>
                <c:pt idx="0">
                  <c:v>42109.312511574077</c:v>
                </c:pt>
                <c:pt idx="1">
                  <c:v>42109.312511574077</c:v>
                </c:pt>
                <c:pt idx="2">
                  <c:v>42109.312511574077</c:v>
                </c:pt>
                <c:pt idx="3">
                  <c:v>42109.368125000001</c:v>
                </c:pt>
                <c:pt idx="4">
                  <c:v>42109.372060185182</c:v>
                </c:pt>
                <c:pt idx="5">
                  <c:v>42109.399872685186</c:v>
                </c:pt>
                <c:pt idx="6">
                  <c:v>42109.402974537035</c:v>
                </c:pt>
                <c:pt idx="7">
                  <c:v>42109.416875000003</c:v>
                </c:pt>
                <c:pt idx="8">
                  <c:v>42109.418680555558</c:v>
                </c:pt>
                <c:pt idx="9">
                  <c:v>42109.432592592595</c:v>
                </c:pt>
                <c:pt idx="10">
                  <c:v>42109.434907407405</c:v>
                </c:pt>
                <c:pt idx="11">
                  <c:v>42109.4375</c:v>
                </c:pt>
              </c:numCache>
            </c:numRef>
          </c:xVal>
          <c:yVal>
            <c:numRef>
              <c:f>'[4-15-15.xlsx]04-15-15'!$L$49:$L$60</c:f>
              <c:numCache>
                <c:formatCode>h:mm:ss</c:formatCode>
                <c:ptCount val="12"/>
                <c:pt idx="0">
                  <c:v>0</c:v>
                </c:pt>
                <c:pt idx="1">
                  <c:v>0</c:v>
                </c:pt>
                <c:pt idx="2">
                  <c:v>0</c:v>
                </c:pt>
                <c:pt idx="3">
                  <c:v>0</c:v>
                </c:pt>
                <c:pt idx="4">
                  <c:v>3.9351851851851857E-3</c:v>
                </c:pt>
                <c:pt idx="5">
                  <c:v>3.9351851851851857E-3</c:v>
                </c:pt>
                <c:pt idx="6">
                  <c:v>7.037037037037037E-3</c:v>
                </c:pt>
                <c:pt idx="7">
                  <c:v>7.037037037037037E-3</c:v>
                </c:pt>
                <c:pt idx="8">
                  <c:v>8.8425925925925911E-3</c:v>
                </c:pt>
                <c:pt idx="9">
                  <c:v>8.8425925925925911E-3</c:v>
                </c:pt>
                <c:pt idx="10">
                  <c:v>1.1157407407407408E-2</c:v>
                </c:pt>
              </c:numCache>
            </c:numRef>
          </c:yVal>
          <c:smooth val="0"/>
        </c:ser>
        <c:dLbls>
          <c:showLegendKey val="0"/>
          <c:showVal val="0"/>
          <c:showCatName val="0"/>
          <c:showSerName val="0"/>
          <c:showPercent val="0"/>
          <c:showBubbleSize val="0"/>
        </c:dLbls>
        <c:axId val="366293080"/>
        <c:axId val="366293864"/>
      </c:scatterChart>
      <c:valAx>
        <c:axId val="366293080"/>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Time</a:t>
                </a:r>
              </a:p>
            </c:rich>
          </c:tx>
          <c:layout>
            <c:manualLayout>
              <c:xMode val="edge"/>
              <c:yMode val="edge"/>
              <c:x val="0.48758876838508391"/>
              <c:y val="0.85350166015647322"/>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title>
        <c:numFmt formatCode="[$-409]h:mm\ AM/PM;@" sourceLinked="0"/>
        <c:majorTickMark val="none"/>
        <c:minorTickMark val="none"/>
        <c:tickLblPos val="nextTo"/>
        <c:spPr>
          <a:noFill/>
          <a:ln w="9525" cap="flat" cmpd="sng" algn="ctr">
            <a:solidFill>
              <a:schemeClr val="tx1">
                <a:lumMod val="25000"/>
                <a:lumOff val="75000"/>
              </a:schemeClr>
            </a:solidFill>
            <a:round/>
          </a:ln>
          <a:effectLst/>
        </c:spPr>
        <c:txPr>
          <a:bodyPr rot="0" spcFirstLastPara="1" vertOverflow="ellipsis"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366293864"/>
        <c:crosses val="autoZero"/>
        <c:crossBetween val="midCat"/>
      </c:valAx>
      <c:valAx>
        <c:axId val="36629386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Effective Irrigation Time (hr/min/sec)</a:t>
                </a:r>
              </a:p>
            </c:rich>
          </c:tx>
          <c:layout>
            <c:manualLayout>
              <c:xMode val="edge"/>
              <c:yMode val="edge"/>
              <c:x val="9.4007038931251171E-3"/>
              <c:y val="0.16843241086092337"/>
            </c:manualLayout>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title>
        <c:numFmt formatCode="h:mm:ss"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366293080"/>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3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'[4-15-15.xlsx]04-15-15'!$H$105</c:f>
              <c:strCache>
                <c:ptCount val="1"/>
                <c:pt idx="0">
                  <c:v>Sensor 7 Timeline</c:v>
                </c:pt>
              </c:strCache>
            </c:strRef>
          </c:tx>
          <c:spPr>
            <a:ln w="25400" cap="rnd">
              <a:noFill/>
              <a:round/>
            </a:ln>
            <a:effectLst/>
          </c:spPr>
          <c:marker>
            <c:symbol val="circle"/>
            <c:size val="5"/>
            <c:spPr>
              <a:solidFill>
                <a:schemeClr val="accent1"/>
              </a:solidFill>
              <a:ln w="9525">
                <a:solidFill>
                  <a:schemeClr val="accent1"/>
                </a:solidFill>
              </a:ln>
              <a:effectLst/>
            </c:spPr>
          </c:marker>
          <c:dLbls>
            <c:numFmt formatCode="[$-F400]h:mm:ss\ AM/PM" sourceLinked="0"/>
            <c:spPr>
              <a:noFill/>
              <a:ln>
                <a:noFill/>
              </a:ln>
              <a:effectLst/>
            </c:spPr>
            <c:txPr>
              <a:bodyPr rot="-5400000" spcFirstLastPara="1" vertOverflow="ellipsis"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zh-CN"/>
              </a:p>
            </c:txPr>
            <c:dLblPos val="t"/>
            <c:showLegendKey val="0"/>
            <c:showVal val="0"/>
            <c:showCatName val="1"/>
            <c:showSerName val="0"/>
            <c:showPercent val="0"/>
            <c:showBubbleSize val="0"/>
            <c:showLeaderLines val="0"/>
            <c:extLst>
              <c:ext xmlns:c15="http://schemas.microsoft.com/office/drawing/2012/chart" uri="{CE6537A1-D6FC-4f65-9D91-7224C49458BB}">
                <c15:showLeaderLines val="0"/>
              </c:ext>
            </c:extLst>
          </c:dLbls>
          <c:xVal>
            <c:numRef>
              <c:f>'[4-15-15.xlsx]04-15-15'!$G$106:$G$129</c:f>
              <c:numCache>
                <c:formatCode>m/d/yyyy\ h:mm</c:formatCode>
                <c:ptCount val="24"/>
                <c:pt idx="0">
                  <c:v>42109.312511574077</c:v>
                </c:pt>
                <c:pt idx="1">
                  <c:v>42109.312511574077</c:v>
                </c:pt>
                <c:pt idx="2">
                  <c:v>42109.312523148146</c:v>
                </c:pt>
                <c:pt idx="3">
                  <c:v>42109.336863425924</c:v>
                </c:pt>
                <c:pt idx="4">
                  <c:v>42109.336863425924</c:v>
                </c:pt>
                <c:pt idx="5">
                  <c:v>42109.361226851855</c:v>
                </c:pt>
                <c:pt idx="6">
                  <c:v>42109.361226851855</c:v>
                </c:pt>
                <c:pt idx="7">
                  <c:v>42109.372060185182</c:v>
                </c:pt>
                <c:pt idx="8">
                  <c:v>42109.372060185182</c:v>
                </c:pt>
                <c:pt idx="9">
                  <c:v>42109.380324074074</c:v>
                </c:pt>
                <c:pt idx="10">
                  <c:v>42109.391932870371</c:v>
                </c:pt>
                <c:pt idx="11">
                  <c:v>42109.398622685185</c:v>
                </c:pt>
                <c:pt idx="12">
                  <c:v>42109.398923611108</c:v>
                </c:pt>
                <c:pt idx="13">
                  <c:v>42109.402974537035</c:v>
                </c:pt>
                <c:pt idx="14">
                  <c:v>42109.402974537035</c:v>
                </c:pt>
                <c:pt idx="15">
                  <c:v>42109.415069444447</c:v>
                </c:pt>
                <c:pt idx="16">
                  <c:v>42109.415069444447</c:v>
                </c:pt>
                <c:pt idx="17">
                  <c:v>42109.418680555558</c:v>
                </c:pt>
                <c:pt idx="18">
                  <c:v>42109.420671296299</c:v>
                </c:pt>
                <c:pt idx="19">
                  <c:v>42109.430810185186</c:v>
                </c:pt>
                <c:pt idx="20">
                  <c:v>42109.431041666663</c:v>
                </c:pt>
                <c:pt idx="21">
                  <c:v>42109.434907407405</c:v>
                </c:pt>
                <c:pt idx="22">
                  <c:v>42109.435115740744</c:v>
                </c:pt>
                <c:pt idx="23">
                  <c:v>42109.4375</c:v>
                </c:pt>
              </c:numCache>
            </c:numRef>
          </c:xVal>
          <c:yVal>
            <c:numRef>
              <c:f>'[4-15-15.xlsx]04-15-15'!$H$106:$H$129</c:f>
              <c:numCache>
                <c:formatCode>General</c:formatCode>
                <c:ptCount val="24"/>
                <c:pt idx="0">
                  <c:v>0</c:v>
                </c:pt>
                <c:pt idx="1">
                  <c:v>1</c:v>
                </c:pt>
                <c:pt idx="2">
                  <c:v>1</c:v>
                </c:pt>
                <c:pt idx="3">
                  <c:v>1</c:v>
                </c:pt>
                <c:pt idx="4">
                  <c:v>1</c:v>
                </c:pt>
                <c:pt idx="5">
                  <c:v>1</c:v>
                </c:pt>
                <c:pt idx="6">
                  <c:v>1</c:v>
                </c:pt>
                <c:pt idx="7">
                  <c:v>1</c:v>
                </c:pt>
                <c:pt idx="8">
                  <c:v>1</c:v>
                </c:pt>
                <c:pt idx="9">
                  <c:v>1</c:v>
                </c:pt>
                <c:pt idx="10">
                  <c:v>1</c:v>
                </c:pt>
                <c:pt idx="11">
                  <c:v>1</c:v>
                </c:pt>
                <c:pt idx="12">
                  <c:v>1</c:v>
                </c:pt>
                <c:pt idx="13">
                  <c:v>1</c:v>
                </c:pt>
                <c:pt idx="14">
                  <c:v>1</c:v>
                </c:pt>
                <c:pt idx="15">
                  <c:v>1</c:v>
                </c:pt>
                <c:pt idx="16">
                  <c:v>1</c:v>
                </c:pt>
                <c:pt idx="17">
                  <c:v>1</c:v>
                </c:pt>
                <c:pt idx="18">
                  <c:v>1</c:v>
                </c:pt>
                <c:pt idx="19">
                  <c:v>1</c:v>
                </c:pt>
                <c:pt idx="20">
                  <c:v>1</c:v>
                </c:pt>
                <c:pt idx="21">
                  <c:v>1</c:v>
                </c:pt>
                <c:pt idx="22">
                  <c:v>1</c:v>
                </c:pt>
                <c:pt idx="23">
                  <c:v>0</c:v>
                </c:pt>
              </c:numCache>
            </c:numRef>
          </c:yVal>
          <c:smooth val="0"/>
        </c:ser>
        <c:dLbls>
          <c:showLegendKey val="0"/>
          <c:showVal val="1"/>
          <c:showCatName val="1"/>
          <c:showSerName val="0"/>
          <c:showPercent val="0"/>
          <c:showBubbleSize val="0"/>
        </c:dLbls>
        <c:axId val="366297000"/>
        <c:axId val="366295432"/>
      </c:scatterChart>
      <c:valAx>
        <c:axId val="366297000"/>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CN"/>
                  <a:t>Time</a:t>
                </a:r>
              </a:p>
            </c:rich>
          </c:tx>
          <c:layout>
            <c:manualLayout>
              <c:xMode val="edge"/>
              <c:yMode val="edge"/>
              <c:x val="0.47878858282436781"/>
              <c:y val="0.87755681433559651"/>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title>
        <c:numFmt formatCode="[$-F400]h:mm:ss\ AM/PM"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366295432"/>
        <c:crosses val="autoZero"/>
        <c:crossBetween val="midCat"/>
      </c:valAx>
      <c:valAx>
        <c:axId val="366295432"/>
        <c:scaling>
          <c:orientation val="minMax"/>
          <c:max val="1"/>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CN"/>
                  <a:t>"0" for</a:t>
                </a:r>
                <a:r>
                  <a:rPr lang="en-US" altLang="zh-CN" baseline="0"/>
                  <a:t> NO RUNOFF, "1" for RUNOFF</a:t>
                </a:r>
                <a:endParaRPr lang="en-US" altLang="zh-CN"/>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title>
        <c:numFmt formatCode="@"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366297000"/>
        <c:crosses val="autoZero"/>
        <c:crossBetween val="midCat"/>
        <c:majorUnit val="1"/>
        <c:minorUnit val="1"/>
      </c:valAx>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3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'[4-15-15.xlsx]04-15-15'!$L$61</c:f>
              <c:strCache>
                <c:ptCount val="1"/>
                <c:pt idx="0">
                  <c:v>Sensor 7 Effective Irrigation</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dLbls>
            <c:dLbl>
              <c:idx val="3"/>
              <c:delete val="1"/>
              <c:extLst>
                <c:ext xmlns:c15="http://schemas.microsoft.com/office/drawing/2012/chart" uri="{CE6537A1-D6FC-4f65-9D91-7224C49458BB}"/>
              </c:extLst>
            </c:dLbl>
            <c:dLbl>
              <c:idx val="5"/>
              <c:delete val="1"/>
              <c:extLst>
                <c:ext xmlns:c15="http://schemas.microsoft.com/office/drawing/2012/chart" uri="{CE6537A1-D6FC-4f65-9D91-7224C49458BB}"/>
              </c:extLst>
            </c:dLbl>
            <c:dLbl>
              <c:idx val="6"/>
              <c:layout>
                <c:manualLayout>
                  <c:x val="-4.20503937007874E-3"/>
                  <c:y val="9.6424146981627296E-2"/>
                </c:manualLayout>
              </c:layout>
              <c:dLblPos val="r"/>
              <c:showLegendKey val="0"/>
              <c:showVal val="1"/>
              <c:showCatName val="0"/>
              <c:showSerName val="0"/>
              <c:showPercent val="0"/>
              <c:showBubbleSize val="0"/>
              <c:extLst>
                <c:ext xmlns:c15="http://schemas.microsoft.com/office/drawing/2012/chart" uri="{CE6537A1-D6FC-4f65-9D91-7224C49458BB}"/>
              </c:extLst>
            </c:dLbl>
            <c:dLbl>
              <c:idx val="7"/>
              <c:delete val="1"/>
              <c:extLst>
                <c:ext xmlns:c15="http://schemas.microsoft.com/office/drawing/2012/chart" uri="{CE6537A1-D6FC-4f65-9D91-7224C49458BB}"/>
              </c:extLst>
            </c:dLbl>
            <c:dLbl>
              <c:idx val="8"/>
              <c:layout>
                <c:manualLayout>
                  <c:x val="-2.3662385933191338E-2"/>
                  <c:y val="0.14470936746941737"/>
                </c:manualLayout>
              </c:layout>
              <c:dLblPos val="r"/>
              <c:showLegendKey val="0"/>
              <c:showVal val="1"/>
              <c:showCatName val="0"/>
              <c:showSerName val="0"/>
              <c:showPercent val="0"/>
              <c:showBubbleSize val="0"/>
              <c:extLst>
                <c:ext xmlns:c15="http://schemas.microsoft.com/office/drawing/2012/chart" uri="{CE6537A1-D6FC-4f65-9D91-7224C49458BB}"/>
              </c:extLst>
            </c:dLbl>
            <c:dLbl>
              <c:idx val="9"/>
              <c:delete val="1"/>
              <c:extLst>
                <c:ext xmlns:c15="http://schemas.microsoft.com/office/drawing/2012/chart" uri="{CE6537A1-D6FC-4f65-9D91-7224C49458BB}"/>
              </c:extLst>
            </c:dLbl>
            <c:numFmt formatCode="h:mm:ss;@" sourceLinked="0"/>
            <c:spPr>
              <a:noFill/>
              <a:ln>
                <a:noFill/>
              </a:ln>
              <a:effectLst/>
            </c:spPr>
            <c:txPr>
              <a:bodyPr rot="-5400000" spcFirstLastPara="1" vertOverflow="ellipsis"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zh-CN"/>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xVal>
            <c:numRef>
              <c:f>'[4-15-15.xlsx]04-15-15'!$K$62:$K$69</c:f>
              <c:numCache>
                <c:formatCode>m/d/yyyy\ h:mm</c:formatCode>
                <c:ptCount val="8"/>
                <c:pt idx="0">
                  <c:v>42109.312511574077</c:v>
                </c:pt>
                <c:pt idx="1">
                  <c:v>42109.312511574077</c:v>
                </c:pt>
                <c:pt idx="2">
                  <c:v>42109.312511574077</c:v>
                </c:pt>
                <c:pt idx="3">
                  <c:v>42109.326423611114</c:v>
                </c:pt>
                <c:pt idx="4">
                  <c:v>42109.336863425924</c:v>
                </c:pt>
                <c:pt idx="5">
                  <c:v>42109.350775462961</c:v>
                </c:pt>
                <c:pt idx="6">
                  <c:v>42109.361226851855</c:v>
                </c:pt>
                <c:pt idx="7">
                  <c:v>42109.4375</c:v>
                </c:pt>
              </c:numCache>
            </c:numRef>
          </c:xVal>
          <c:yVal>
            <c:numRef>
              <c:f>'[4-15-15.xlsx]04-15-15'!$L$62:$L$69</c:f>
              <c:numCache>
                <c:formatCode>h:mm:ss</c:formatCode>
                <c:ptCount val="8"/>
                <c:pt idx="0">
                  <c:v>0</c:v>
                </c:pt>
                <c:pt idx="1">
                  <c:v>0</c:v>
                </c:pt>
                <c:pt idx="2">
                  <c:v>0</c:v>
                </c:pt>
                <c:pt idx="3">
                  <c:v>0</c:v>
                </c:pt>
                <c:pt idx="4">
                  <c:v>1.0439814814814813E-2</c:v>
                </c:pt>
                <c:pt idx="5">
                  <c:v>1.0439814814814813E-2</c:v>
                </c:pt>
                <c:pt idx="6">
                  <c:v>2.0891203703703703E-2</c:v>
                </c:pt>
              </c:numCache>
            </c:numRef>
          </c:yVal>
          <c:smooth val="0"/>
        </c:ser>
        <c:dLbls>
          <c:showLegendKey val="0"/>
          <c:showVal val="0"/>
          <c:showCatName val="0"/>
          <c:showSerName val="0"/>
          <c:showPercent val="0"/>
          <c:showBubbleSize val="0"/>
        </c:dLbls>
        <c:axId val="366294256"/>
        <c:axId val="366295824"/>
      </c:scatterChart>
      <c:valAx>
        <c:axId val="366294256"/>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Time</a:t>
                </a:r>
              </a:p>
            </c:rich>
          </c:tx>
          <c:layout>
            <c:manualLayout>
              <c:xMode val="edge"/>
              <c:yMode val="edge"/>
              <c:x val="0.47879539268176119"/>
              <c:y val="0.88593331733202041"/>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title>
        <c:numFmt formatCode="[$-409]h:mm\ AM/PM;@" sourceLinked="0"/>
        <c:majorTickMark val="none"/>
        <c:minorTickMark val="none"/>
        <c:tickLblPos val="nextTo"/>
        <c:spPr>
          <a:noFill/>
          <a:ln w="9525" cap="flat" cmpd="sng" algn="ctr">
            <a:solidFill>
              <a:schemeClr val="tx1">
                <a:lumMod val="25000"/>
                <a:lumOff val="75000"/>
              </a:schemeClr>
            </a:solidFill>
            <a:round/>
          </a:ln>
          <a:effectLst/>
        </c:spPr>
        <c:txPr>
          <a:bodyPr rot="0" spcFirstLastPara="1" vertOverflow="ellipsis"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366295824"/>
        <c:crosses val="autoZero"/>
        <c:crossBetween val="midCat"/>
      </c:valAx>
      <c:valAx>
        <c:axId val="36629582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Effective Irrigation Time</a:t>
                </a:r>
                <a:r>
                  <a:rPr lang="en-US" baseline="0"/>
                  <a:t> (</a:t>
                </a:r>
                <a:r>
                  <a:rPr lang="en-US"/>
                  <a:t>hr/min/sec)</a:t>
                </a:r>
              </a:p>
            </c:rich>
          </c:tx>
          <c:layout>
            <c:manualLayout>
              <c:xMode val="edge"/>
              <c:yMode val="edge"/>
              <c:x val="9.4007038931251171E-3"/>
              <c:y val="0.16843241086092337"/>
            </c:manualLayout>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title>
        <c:numFmt formatCode="h:mm:ss"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366294256"/>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3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'[4-15-15.xlsx]04-15-15'!$H$130</c:f>
              <c:strCache>
                <c:ptCount val="1"/>
                <c:pt idx="0">
                  <c:v>Sensor 8 Timeline</c:v>
                </c:pt>
              </c:strCache>
            </c:strRef>
          </c:tx>
          <c:spPr>
            <a:ln w="25400" cap="rnd">
              <a:noFill/>
              <a:round/>
            </a:ln>
            <a:effectLst/>
          </c:spPr>
          <c:marker>
            <c:symbol val="circle"/>
            <c:size val="5"/>
            <c:spPr>
              <a:solidFill>
                <a:schemeClr val="accent1"/>
              </a:solidFill>
              <a:ln w="9525">
                <a:solidFill>
                  <a:schemeClr val="accent1"/>
                </a:solidFill>
              </a:ln>
              <a:effectLst/>
            </c:spPr>
          </c:marker>
          <c:dLbls>
            <c:numFmt formatCode="[$-F400]h:mm:ss\ AM/PM" sourceLinked="0"/>
            <c:spPr>
              <a:noFill/>
              <a:ln>
                <a:noFill/>
              </a:ln>
              <a:effectLst/>
            </c:spPr>
            <c:txPr>
              <a:bodyPr rot="-5400000" spcFirstLastPara="1" vertOverflow="ellipsis"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zh-CN"/>
              </a:p>
            </c:txPr>
            <c:dLblPos val="t"/>
            <c:showLegendKey val="0"/>
            <c:showVal val="0"/>
            <c:showCatName val="1"/>
            <c:showSerName val="0"/>
            <c:showPercent val="0"/>
            <c:showBubbleSize val="0"/>
            <c:showLeaderLines val="0"/>
            <c:extLst>
              <c:ext xmlns:c15="http://schemas.microsoft.com/office/drawing/2012/chart" uri="{CE6537A1-D6FC-4f65-9D91-7224C49458BB}">
                <c15:showLeaderLines val="0"/>
              </c:ext>
            </c:extLst>
          </c:dLbls>
          <c:xVal>
            <c:numRef>
              <c:f>'[4-15-15.xlsx]04-15-15'!$G$131:$G$154</c:f>
              <c:numCache>
                <c:formatCode>m/d/yyyy\ h:mm</c:formatCode>
                <c:ptCount val="24"/>
                <c:pt idx="0">
                  <c:v>42109.312511574077</c:v>
                </c:pt>
                <c:pt idx="1">
                  <c:v>42109.312511574077</c:v>
                </c:pt>
                <c:pt idx="2">
                  <c:v>42109.312523148146</c:v>
                </c:pt>
                <c:pt idx="3">
                  <c:v>42109.336863425924</c:v>
                </c:pt>
                <c:pt idx="4">
                  <c:v>42109.336863425924</c:v>
                </c:pt>
                <c:pt idx="5">
                  <c:v>42109.361226851855</c:v>
                </c:pt>
                <c:pt idx="6">
                  <c:v>42109.361226851855</c:v>
                </c:pt>
                <c:pt idx="7">
                  <c:v>42109.372060185182</c:v>
                </c:pt>
                <c:pt idx="8">
                  <c:v>42109.372060185182</c:v>
                </c:pt>
                <c:pt idx="9">
                  <c:v>42109.380324074074</c:v>
                </c:pt>
                <c:pt idx="10">
                  <c:v>42109.391932870371</c:v>
                </c:pt>
                <c:pt idx="11">
                  <c:v>42109.398622685185</c:v>
                </c:pt>
                <c:pt idx="12">
                  <c:v>42109.398923611108</c:v>
                </c:pt>
                <c:pt idx="13">
                  <c:v>42109.402974537035</c:v>
                </c:pt>
                <c:pt idx="14">
                  <c:v>42109.402974537035</c:v>
                </c:pt>
                <c:pt idx="15">
                  <c:v>42109.415069444447</c:v>
                </c:pt>
                <c:pt idx="16">
                  <c:v>42109.415069444447</c:v>
                </c:pt>
                <c:pt idx="17">
                  <c:v>42109.418680555558</c:v>
                </c:pt>
                <c:pt idx="18">
                  <c:v>42109.420671296299</c:v>
                </c:pt>
                <c:pt idx="19">
                  <c:v>42109.430810185186</c:v>
                </c:pt>
                <c:pt idx="20">
                  <c:v>42109.431041666663</c:v>
                </c:pt>
                <c:pt idx="21">
                  <c:v>42109.434907407405</c:v>
                </c:pt>
                <c:pt idx="22">
                  <c:v>42109.435115740744</c:v>
                </c:pt>
                <c:pt idx="23">
                  <c:v>42109.4375</c:v>
                </c:pt>
              </c:numCache>
            </c:numRef>
          </c:xVal>
          <c:yVal>
            <c:numRef>
              <c:f>'[4-15-15.xlsx]04-15-15'!$H$131:$H$154</c:f>
              <c:numCache>
                <c:formatCode>General</c:formatCode>
                <c:ptCount val="24"/>
                <c:pt idx="0">
                  <c:v>0</c:v>
                </c:pt>
                <c:pt idx="1">
                  <c:v>1</c:v>
                </c:pt>
                <c:pt idx="2">
                  <c:v>1</c:v>
                </c:pt>
                <c:pt idx="3">
                  <c:v>1</c:v>
                </c:pt>
                <c:pt idx="4">
                  <c:v>1</c:v>
                </c:pt>
                <c:pt idx="5">
                  <c:v>1</c:v>
                </c:pt>
                <c:pt idx="6">
                  <c:v>1</c:v>
                </c:pt>
                <c:pt idx="7">
                  <c:v>1</c:v>
                </c:pt>
                <c:pt idx="8">
                  <c:v>1</c:v>
                </c:pt>
                <c:pt idx="9">
                  <c:v>1</c:v>
                </c:pt>
                <c:pt idx="10">
                  <c:v>1</c:v>
                </c:pt>
                <c:pt idx="11">
                  <c:v>1</c:v>
                </c:pt>
                <c:pt idx="12">
                  <c:v>1</c:v>
                </c:pt>
                <c:pt idx="13">
                  <c:v>1</c:v>
                </c:pt>
                <c:pt idx="14">
                  <c:v>1</c:v>
                </c:pt>
                <c:pt idx="15">
                  <c:v>1</c:v>
                </c:pt>
                <c:pt idx="16">
                  <c:v>1</c:v>
                </c:pt>
                <c:pt idx="17">
                  <c:v>1</c:v>
                </c:pt>
                <c:pt idx="18">
                  <c:v>1</c:v>
                </c:pt>
                <c:pt idx="19">
                  <c:v>1</c:v>
                </c:pt>
                <c:pt idx="20">
                  <c:v>1</c:v>
                </c:pt>
                <c:pt idx="21">
                  <c:v>1</c:v>
                </c:pt>
                <c:pt idx="22">
                  <c:v>1</c:v>
                </c:pt>
                <c:pt idx="23">
                  <c:v>0</c:v>
                </c:pt>
              </c:numCache>
            </c:numRef>
          </c:yVal>
          <c:smooth val="0"/>
        </c:ser>
        <c:dLbls>
          <c:showLegendKey val="0"/>
          <c:showVal val="1"/>
          <c:showCatName val="1"/>
          <c:showSerName val="0"/>
          <c:showPercent val="0"/>
          <c:showBubbleSize val="0"/>
        </c:dLbls>
        <c:axId val="366911768"/>
        <c:axId val="366913336"/>
      </c:scatterChart>
      <c:valAx>
        <c:axId val="366911768"/>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CN"/>
                  <a:t>Time</a:t>
                </a:r>
              </a:p>
            </c:rich>
          </c:tx>
          <c:layout>
            <c:manualLayout>
              <c:xMode val="edge"/>
              <c:yMode val="edge"/>
              <c:x val="0.47878858282436781"/>
              <c:y val="0.86210836160004811"/>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title>
        <c:numFmt formatCode="[$-F400]h:mm:ss\ AM/PM"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366913336"/>
        <c:crosses val="autoZero"/>
        <c:crossBetween val="midCat"/>
      </c:valAx>
      <c:valAx>
        <c:axId val="366913336"/>
        <c:scaling>
          <c:orientation val="minMax"/>
          <c:max val="1"/>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CN"/>
                  <a:t>"0" for NO RUNOFF, "1" for RUNOFF</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title>
        <c:numFmt formatCode="@"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366911768"/>
        <c:crosses val="autoZero"/>
        <c:crossBetween val="midCat"/>
        <c:majorUnit val="1"/>
        <c:minorUnit val="1"/>
      </c:valAx>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3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'[4-15-15.xlsx]04-15-15'!$L$70</c:f>
              <c:strCache>
                <c:ptCount val="1"/>
                <c:pt idx="0">
                  <c:v>Sensor 8 Effective Irrigation</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dLbls>
            <c:dLbl>
              <c:idx val="3"/>
              <c:delete val="1"/>
              <c:extLst>
                <c:ext xmlns:c15="http://schemas.microsoft.com/office/drawing/2012/chart" uri="{CE6537A1-D6FC-4f65-9D91-7224C49458BB}"/>
              </c:extLst>
            </c:dLbl>
            <c:dLbl>
              <c:idx val="5"/>
              <c:delete val="1"/>
              <c:extLst>
                <c:ext xmlns:c15="http://schemas.microsoft.com/office/drawing/2012/chart" uri="{CE6537A1-D6FC-4f65-9D91-7224C49458BB}"/>
              </c:extLst>
            </c:dLbl>
            <c:dLbl>
              <c:idx val="6"/>
              <c:layout>
                <c:manualLayout>
                  <c:x val="-4.20503937007874E-3"/>
                  <c:y val="0.10531303587051619"/>
                </c:manualLayout>
              </c:layout>
              <c:dLblPos val="r"/>
              <c:showLegendKey val="0"/>
              <c:showVal val="1"/>
              <c:showCatName val="0"/>
              <c:showSerName val="0"/>
              <c:showPercent val="0"/>
              <c:showBubbleSize val="0"/>
              <c:extLst>
                <c:ext xmlns:c15="http://schemas.microsoft.com/office/drawing/2012/chart" uri="{CE6537A1-D6FC-4f65-9D91-7224C49458BB}"/>
              </c:extLst>
            </c:dLbl>
            <c:dLbl>
              <c:idx val="7"/>
              <c:delete val="1"/>
              <c:extLst>
                <c:ext xmlns:c15="http://schemas.microsoft.com/office/drawing/2012/chart" uri="{CE6537A1-D6FC-4f65-9D91-7224C49458BB}"/>
              </c:extLst>
            </c:dLbl>
            <c:dLbl>
              <c:idx val="8"/>
              <c:layout>
                <c:manualLayout>
                  <c:x val="-2.3662385933191338E-2"/>
                  <c:y val="0.14470936746941737"/>
                </c:manualLayout>
              </c:layout>
              <c:dLblPos val="r"/>
              <c:showLegendKey val="0"/>
              <c:showVal val="1"/>
              <c:showCatName val="0"/>
              <c:showSerName val="0"/>
              <c:showPercent val="0"/>
              <c:showBubbleSize val="0"/>
              <c:extLst>
                <c:ext xmlns:c15="http://schemas.microsoft.com/office/drawing/2012/chart" uri="{CE6537A1-D6FC-4f65-9D91-7224C49458BB}"/>
              </c:extLst>
            </c:dLbl>
            <c:dLbl>
              <c:idx val="9"/>
              <c:delete val="1"/>
              <c:extLst>
                <c:ext xmlns:c15="http://schemas.microsoft.com/office/drawing/2012/chart" uri="{CE6537A1-D6FC-4f65-9D91-7224C49458BB}"/>
              </c:extLst>
            </c:dLbl>
            <c:numFmt formatCode="h:mm:ss;@" sourceLinked="0"/>
            <c:spPr>
              <a:noFill/>
              <a:ln>
                <a:noFill/>
              </a:ln>
              <a:effectLst/>
            </c:spPr>
            <c:txPr>
              <a:bodyPr rot="-5400000" spcFirstLastPara="1" vertOverflow="ellipsis"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zh-CN"/>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xVal>
            <c:numRef>
              <c:f>'[4-15-15.xlsx]04-15-15'!$K$71:$K$78</c:f>
              <c:numCache>
                <c:formatCode>m/d/yyyy\ h:mm</c:formatCode>
                <c:ptCount val="8"/>
                <c:pt idx="0">
                  <c:v>42109.312511574077</c:v>
                </c:pt>
                <c:pt idx="1">
                  <c:v>42109.312511574077</c:v>
                </c:pt>
                <c:pt idx="2">
                  <c:v>42109.312511574077</c:v>
                </c:pt>
                <c:pt idx="3">
                  <c:v>42109.326423611114</c:v>
                </c:pt>
                <c:pt idx="4">
                  <c:v>42109.336863425924</c:v>
                </c:pt>
                <c:pt idx="5">
                  <c:v>42109.350775462961</c:v>
                </c:pt>
                <c:pt idx="6">
                  <c:v>42109.361226851855</c:v>
                </c:pt>
                <c:pt idx="7">
                  <c:v>42109.4375</c:v>
                </c:pt>
              </c:numCache>
            </c:numRef>
          </c:xVal>
          <c:yVal>
            <c:numRef>
              <c:f>'[4-15-15.xlsx]04-15-15'!$L$71:$L$78</c:f>
              <c:numCache>
                <c:formatCode>h:mm:ss</c:formatCode>
                <c:ptCount val="8"/>
                <c:pt idx="0">
                  <c:v>0</c:v>
                </c:pt>
                <c:pt idx="1">
                  <c:v>0</c:v>
                </c:pt>
                <c:pt idx="2">
                  <c:v>0</c:v>
                </c:pt>
                <c:pt idx="3">
                  <c:v>0</c:v>
                </c:pt>
                <c:pt idx="4">
                  <c:v>1.0439814814814813E-2</c:v>
                </c:pt>
                <c:pt idx="5">
                  <c:v>1.0439814814814813E-2</c:v>
                </c:pt>
                <c:pt idx="6">
                  <c:v>2.0891203703703703E-2</c:v>
                </c:pt>
              </c:numCache>
            </c:numRef>
          </c:yVal>
          <c:smooth val="0"/>
        </c:ser>
        <c:dLbls>
          <c:showLegendKey val="0"/>
          <c:showVal val="0"/>
          <c:showCatName val="0"/>
          <c:showSerName val="0"/>
          <c:showPercent val="0"/>
          <c:showBubbleSize val="0"/>
        </c:dLbls>
        <c:axId val="366914120"/>
        <c:axId val="366913728"/>
      </c:scatterChart>
      <c:valAx>
        <c:axId val="366914120"/>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Time</a:t>
                </a:r>
              </a:p>
            </c:rich>
          </c:tx>
          <c:layout>
            <c:manualLayout>
              <c:xMode val="edge"/>
              <c:yMode val="edge"/>
              <c:x val="0.47330920884402478"/>
              <c:y val="0.88678242068331325"/>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title>
        <c:numFmt formatCode="[$-409]h:mm\ AM/PM;@" sourceLinked="0"/>
        <c:majorTickMark val="none"/>
        <c:minorTickMark val="none"/>
        <c:tickLblPos val="nextTo"/>
        <c:spPr>
          <a:noFill/>
          <a:ln w="9525" cap="flat" cmpd="sng" algn="ctr">
            <a:solidFill>
              <a:schemeClr val="tx1">
                <a:lumMod val="25000"/>
                <a:lumOff val="75000"/>
              </a:schemeClr>
            </a:solidFill>
            <a:round/>
          </a:ln>
          <a:effectLst/>
        </c:spPr>
        <c:txPr>
          <a:bodyPr rot="0" spcFirstLastPara="1" vertOverflow="ellipsis"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366913728"/>
        <c:crosses val="autoZero"/>
        <c:crossBetween val="midCat"/>
      </c:valAx>
      <c:valAx>
        <c:axId val="36691372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Effective Irrigation Time (hr/min/sec)</a:t>
                </a:r>
              </a:p>
            </c:rich>
          </c:tx>
          <c:layout>
            <c:manualLayout>
              <c:xMode val="edge"/>
              <c:yMode val="edge"/>
              <c:x val="9.4007038931251171E-3"/>
              <c:y val="0.16843241086092337"/>
            </c:manualLayout>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title>
        <c:numFmt formatCode="h:mm:ss"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366914120"/>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39.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v>Sensor 2 Runoff</c:v>
          </c:tx>
          <c:spPr>
            <a:ln w="19050" cap="rnd">
              <a:solidFill>
                <a:schemeClr val="accent1"/>
              </a:solid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linear"/>
            <c:dispRSqr val="0"/>
            <c:dispEq val="0"/>
          </c:trendline>
          <c:trendline>
            <c:spPr>
              <a:ln w="19050" cap="rnd">
                <a:solidFill>
                  <a:schemeClr val="accent1"/>
                </a:solidFill>
                <a:prstDash val="sysDot"/>
              </a:ln>
              <a:effectLst/>
            </c:spPr>
            <c:trendlineType val="linear"/>
            <c:dispRSqr val="0"/>
            <c:dispEq val="0"/>
          </c:trendline>
          <c:cat>
            <c:numRef>
              <c:f>Sheet1!$H$2:$H$3</c:f>
              <c:numCache>
                <c:formatCode>h:mm:ss\ AM/PM</c:formatCode>
                <c:ptCount val="2"/>
                <c:pt idx="0">
                  <c:v>0.33333333333333331</c:v>
                </c:pt>
                <c:pt idx="1">
                  <c:v>0.37503472222222217</c:v>
                </c:pt>
              </c:numCache>
            </c:numRef>
          </c:cat>
          <c:val>
            <c:numRef>
              <c:f>Sheet1!$J$2:$J$3</c:f>
              <c:numCache>
                <c:formatCode>General</c:formatCode>
                <c:ptCount val="2"/>
                <c:pt idx="0">
                  <c:v>0</c:v>
                </c:pt>
                <c:pt idx="1">
                  <c:v>0</c:v>
                </c:pt>
              </c:numCache>
            </c:numRef>
          </c:val>
          <c:smooth val="0"/>
        </c:ser>
        <c:dLbls>
          <c:showLegendKey val="0"/>
          <c:showVal val="0"/>
          <c:showCatName val="0"/>
          <c:showSerName val="0"/>
          <c:showPercent val="0"/>
          <c:showBubbleSize val="0"/>
        </c:dLbls>
        <c:marker val="1"/>
        <c:smooth val="0"/>
        <c:axId val="366912552"/>
        <c:axId val="366914512"/>
      </c:lineChart>
      <c:catAx>
        <c:axId val="366912552"/>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CN"/>
                  <a:t>Time</a:t>
                </a:r>
              </a:p>
            </c:rich>
          </c:tx>
          <c:layout>
            <c:manualLayout>
              <c:xMode val="edge"/>
              <c:yMode val="edge"/>
              <c:x val="0.47841438222999905"/>
              <c:y val="0.83379232557455918"/>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title>
        <c:numFmt formatCode="h:mm:ss\ AM/PM"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366914512"/>
        <c:crosses val="autoZero"/>
        <c:auto val="1"/>
        <c:lblAlgn val="ctr"/>
        <c:lblOffset val="100"/>
        <c:noMultiLvlLbl val="0"/>
      </c:catAx>
      <c:valAx>
        <c:axId val="36691451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CN"/>
                  <a:t>"0"</a:t>
                </a:r>
                <a:r>
                  <a:rPr lang="en-US" altLang="zh-CN" baseline="0"/>
                  <a:t> for NO RUNOFF, "1" for RUNOFF</a:t>
                </a:r>
                <a:endParaRPr lang="en-US" altLang="zh-CN"/>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366912552"/>
        <c:crosses val="autoZero"/>
        <c:crossBetween val="between"/>
        <c:majorUnit val="1"/>
        <c:minorUnit val="1"/>
      </c:valAx>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Sheet1!$B$1</c:f>
              <c:strCache>
                <c:ptCount val="1"/>
                <c:pt idx="0">
                  <c:v>Y-Values</c:v>
                </c:pt>
              </c:strCache>
            </c:strRef>
          </c:tx>
          <c:spPr>
            <a:ln w="28575"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linear"/>
            <c:forward val="5.000000000000001E-2"/>
            <c:backward val="5.000000000000001E-2"/>
            <c:intercept val="0"/>
            <c:dispRSqr val="1"/>
            <c:dispEq val="1"/>
            <c:trendlineLbl>
              <c:layout>
                <c:manualLayout>
                  <c:x val="-0.18383012683891956"/>
                  <c:y val="2.8521345126912796E-2"/>
                </c:manualLayout>
              </c:layout>
              <c:tx>
                <c:rich>
                  <a:bodyPr rot="0" spcFirstLastPara="1" vertOverflow="ellipsis" vert="horz" wrap="square" anchor="ctr" anchorCtr="1"/>
                  <a:lstStyle/>
                  <a:p>
                    <a:pPr>
                      <a:defRPr sz="16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sz="1600"/>
                      <a:t>Q = 2.0913D</a:t>
                    </a:r>
                    <a:br>
                      <a:rPr lang="en-US" sz="1600"/>
                    </a:br>
                    <a:r>
                      <a:rPr lang="en-US" sz="1600"/>
                      <a:t>R² = 0.9957</a:t>
                    </a:r>
                  </a:p>
                </c:rich>
              </c:tx>
              <c:numFmt formatCode="General" sourceLinked="0"/>
              <c:spPr>
                <a:solidFill>
                  <a:schemeClr val="bg1"/>
                </a:solidFill>
                <a:ln>
                  <a:noFill/>
                </a:ln>
                <a:effectLst/>
              </c:spPr>
              <c:txPr>
                <a:bodyPr rot="0" spcFirstLastPara="1" vertOverflow="ellipsis" vert="horz" wrap="square" anchor="ctr" anchorCtr="1"/>
                <a:lstStyle/>
                <a:p>
                  <a:pPr>
                    <a:defRPr sz="16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CN"/>
                </a:p>
              </c:txPr>
            </c:trendlineLbl>
          </c:trendline>
          <c:xVal>
            <c:numRef>
              <c:f>Sheet1!$A$2:$A$5</c:f>
              <c:numCache>
                <c:formatCode>General</c:formatCode>
                <c:ptCount val="4"/>
                <c:pt idx="0">
                  <c:v>0.125</c:v>
                </c:pt>
                <c:pt idx="1">
                  <c:v>0.6875</c:v>
                </c:pt>
                <c:pt idx="2">
                  <c:v>0.75</c:v>
                </c:pt>
              </c:numCache>
            </c:numRef>
          </c:xVal>
          <c:yVal>
            <c:numRef>
              <c:f>Sheet1!$B$2:$B$5</c:f>
              <c:numCache>
                <c:formatCode>General</c:formatCode>
                <c:ptCount val="4"/>
                <c:pt idx="0">
                  <c:v>0.22</c:v>
                </c:pt>
                <c:pt idx="1">
                  <c:v>1.4</c:v>
                </c:pt>
                <c:pt idx="2">
                  <c:v>1.61</c:v>
                </c:pt>
              </c:numCache>
            </c:numRef>
          </c:yVal>
          <c:smooth val="0"/>
        </c:ser>
        <c:dLbls>
          <c:showLegendKey val="0"/>
          <c:showVal val="0"/>
          <c:showCatName val="0"/>
          <c:showSerName val="0"/>
          <c:showPercent val="0"/>
          <c:showBubbleSize val="0"/>
        </c:dLbls>
        <c:axId val="369514264"/>
        <c:axId val="369512696"/>
      </c:scatterChart>
      <c:valAx>
        <c:axId val="369514264"/>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6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sz="1600"/>
                  <a:t>Exit Orifice Diameter, D (inch)</a:t>
                </a:r>
              </a:p>
            </c:rich>
          </c:tx>
          <c:layout/>
          <c:overlay val="0"/>
          <c:spPr>
            <a:noFill/>
            <a:ln>
              <a:noFill/>
            </a:ln>
            <a:effectLst/>
          </c:spPr>
          <c:txPr>
            <a:bodyPr rot="0" spcFirstLastPara="1" vertOverflow="ellipsis" vert="horz" wrap="square" anchor="ctr" anchorCtr="1"/>
            <a:lstStyle/>
            <a:p>
              <a:pPr>
                <a:defRPr sz="16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CN"/>
            </a:p>
          </c:txPr>
        </c:title>
        <c:numFmt formatCode="#,##0.0_);[Red]\(#,##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CN"/>
          </a:p>
        </c:txPr>
        <c:crossAx val="369512696"/>
        <c:crosses val="autoZero"/>
        <c:crossBetween val="midCat"/>
      </c:valAx>
      <c:valAx>
        <c:axId val="36951269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6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sz="1600"/>
                  <a:t>Runoff Flow Rate, Q (GPM)</a:t>
                </a:r>
              </a:p>
            </c:rich>
          </c:tx>
          <c:layout>
            <c:manualLayout>
              <c:xMode val="edge"/>
              <c:yMode val="edge"/>
              <c:x val="2.3994503197258269E-2"/>
              <c:y val="2.6320560745285347E-2"/>
            </c:manualLayout>
          </c:layout>
          <c:overlay val="0"/>
          <c:spPr>
            <a:noFill/>
            <a:ln>
              <a:noFill/>
            </a:ln>
            <a:effectLst/>
          </c:spPr>
          <c:txPr>
            <a:bodyPr rot="-5400000" spcFirstLastPara="1" vertOverflow="ellipsis" vert="horz" wrap="square" anchor="ctr" anchorCtr="1"/>
            <a:lstStyle/>
            <a:p>
              <a:pPr>
                <a:defRPr sz="16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CN"/>
            </a:p>
          </c:txPr>
        </c:title>
        <c:numFmt formatCode="#,##0.0_);[Red]\(#,##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CN"/>
          </a:p>
        </c:txPr>
        <c:crossAx val="369514264"/>
        <c:crosses val="autoZero"/>
        <c:crossBetween val="midCat"/>
      </c:valAx>
      <c:spPr>
        <a:noFill/>
        <a:ln>
          <a:noFill/>
        </a:ln>
        <a:effectLst/>
      </c:spPr>
    </c:plotArea>
    <c:plotVisOnly val="1"/>
    <c:dispBlanksAs val="gap"/>
    <c:showDLblsOverMax val="0"/>
  </c:chart>
  <c:spPr>
    <a:noFill/>
    <a:ln>
      <a:noFill/>
    </a:ln>
    <a:effectLst/>
  </c:spPr>
  <c:txPr>
    <a:bodyPr/>
    <a:lstStyle/>
    <a:p>
      <a:pPr>
        <a:defRPr sz="1200">
          <a:latin typeface="Times New Roman" panose="02020603050405020304" pitchFamily="18" charset="0"/>
          <a:cs typeface="Times New Roman" panose="02020603050405020304" pitchFamily="18" charset="0"/>
        </a:defRPr>
      </a:pPr>
      <a:endParaRPr lang="zh-CN"/>
    </a:p>
  </c:txPr>
  <c:externalData r:id="rId3">
    <c:autoUpdate val="0"/>
  </c:externalData>
</c:chartSpace>
</file>

<file path=ppt/charts/chart40.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Sheet1!$K$1</c:f>
              <c:strCache>
                <c:ptCount val="1"/>
                <c:pt idx="0">
                  <c:v>Sensor 2 Effective Irrigation</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zh-CN"/>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xVal>
            <c:numRef>
              <c:f>Sheet1!$H$2:$H$3</c:f>
              <c:numCache>
                <c:formatCode>h:mm:ss\ AM/PM</c:formatCode>
                <c:ptCount val="2"/>
                <c:pt idx="0">
                  <c:v>0.33333333333333331</c:v>
                </c:pt>
                <c:pt idx="1">
                  <c:v>0.37503472222222217</c:v>
                </c:pt>
              </c:numCache>
            </c:numRef>
          </c:xVal>
          <c:yVal>
            <c:numRef>
              <c:f>Sheet1!$K$2:$K$3</c:f>
              <c:numCache>
                <c:formatCode>h:mm:ss</c:formatCode>
                <c:ptCount val="2"/>
                <c:pt idx="0" formatCode="h:mm">
                  <c:v>0</c:v>
                </c:pt>
                <c:pt idx="1">
                  <c:v>4.1701388888888857E-2</c:v>
                </c:pt>
              </c:numCache>
            </c:numRef>
          </c:yVal>
          <c:smooth val="0"/>
        </c:ser>
        <c:dLbls>
          <c:showLegendKey val="0"/>
          <c:showVal val="0"/>
          <c:showCatName val="0"/>
          <c:showSerName val="0"/>
          <c:showPercent val="0"/>
          <c:showBubbleSize val="0"/>
        </c:dLbls>
        <c:axId val="366907456"/>
        <c:axId val="366910984"/>
      </c:scatterChart>
      <c:valAx>
        <c:axId val="366907456"/>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CN"/>
                  <a:t>Time</a:t>
                </a:r>
              </a:p>
            </c:rich>
          </c:tx>
          <c:layout>
            <c:manualLayout>
              <c:xMode val="edge"/>
              <c:yMode val="edge"/>
              <c:x val="0.48631888139420659"/>
              <c:y val="0.90317522773439329"/>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title>
        <c:numFmt formatCode="h:mm:ss\ AM/PM"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366910984"/>
        <c:crosses val="autoZero"/>
        <c:crossBetween val="midCat"/>
      </c:valAx>
      <c:valAx>
        <c:axId val="36691098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CN"/>
                  <a:t>Effective Irrigation Time (hr/min/sec)</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title>
        <c:numFmt formatCode="h:mm:ss;@"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366907456"/>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4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v>Sensor 3 Runoff</c:v>
          </c:tx>
          <c:spPr>
            <a:ln w="19050" cap="rnd">
              <a:solidFill>
                <a:schemeClr val="accent1"/>
              </a:solid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linear"/>
            <c:dispRSqr val="0"/>
            <c:dispEq val="0"/>
          </c:trendline>
          <c:trendline>
            <c:spPr>
              <a:ln w="19050" cap="rnd">
                <a:solidFill>
                  <a:schemeClr val="accent1"/>
                </a:solidFill>
                <a:prstDash val="sysDot"/>
              </a:ln>
              <a:effectLst/>
            </c:spPr>
            <c:trendlineType val="linear"/>
            <c:dispRSqr val="0"/>
            <c:dispEq val="0"/>
          </c:trendline>
          <c:cat>
            <c:numRef>
              <c:f>Sheet1!$H$6:$H$7</c:f>
              <c:numCache>
                <c:formatCode>h:mm:ss\ AM/PM</c:formatCode>
                <c:ptCount val="2"/>
                <c:pt idx="0">
                  <c:v>0.33333333333333331</c:v>
                </c:pt>
                <c:pt idx="1">
                  <c:v>0.37503472222222217</c:v>
                </c:pt>
              </c:numCache>
            </c:numRef>
          </c:cat>
          <c:val>
            <c:numRef>
              <c:f>Sheet1!$J$6:$J$7</c:f>
              <c:numCache>
                <c:formatCode>General</c:formatCode>
                <c:ptCount val="2"/>
                <c:pt idx="0">
                  <c:v>0</c:v>
                </c:pt>
                <c:pt idx="1">
                  <c:v>0</c:v>
                </c:pt>
              </c:numCache>
            </c:numRef>
          </c:val>
          <c:smooth val="0"/>
        </c:ser>
        <c:dLbls>
          <c:showLegendKey val="0"/>
          <c:showVal val="0"/>
          <c:showCatName val="0"/>
          <c:showSerName val="0"/>
          <c:showPercent val="0"/>
          <c:showBubbleSize val="0"/>
        </c:dLbls>
        <c:marker val="1"/>
        <c:smooth val="0"/>
        <c:axId val="366908632"/>
        <c:axId val="366909024"/>
      </c:lineChart>
      <c:catAx>
        <c:axId val="366908632"/>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CN"/>
                  <a:t>Time</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title>
        <c:numFmt formatCode="h:mm:ss\ AM/PM"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366909024"/>
        <c:crosses val="autoZero"/>
        <c:auto val="1"/>
        <c:lblAlgn val="ctr"/>
        <c:lblOffset val="100"/>
        <c:noMultiLvlLbl val="0"/>
      </c:catAx>
      <c:valAx>
        <c:axId val="36690902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CN"/>
                  <a:t>"0" for</a:t>
                </a:r>
                <a:r>
                  <a:rPr lang="en-US" altLang="zh-CN" baseline="0"/>
                  <a:t> NO RUNOFF, "1" for RUNOFF</a:t>
                </a:r>
                <a:endParaRPr lang="en-US" altLang="zh-CN"/>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366908632"/>
        <c:crosses val="autoZero"/>
        <c:crossBetween val="between"/>
        <c:majorUnit val="1"/>
        <c:minorUnit val="1"/>
      </c:valAx>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4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Sheet1!$K$5</c:f>
              <c:strCache>
                <c:ptCount val="1"/>
                <c:pt idx="0">
                  <c:v>Sensor 3 Effective Irrigation</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xVal>
            <c:numRef>
              <c:f>Sheet1!$H$6:$H$7</c:f>
              <c:numCache>
                <c:formatCode>h:mm:ss\ AM/PM</c:formatCode>
                <c:ptCount val="2"/>
                <c:pt idx="0">
                  <c:v>0.33333333333333331</c:v>
                </c:pt>
                <c:pt idx="1">
                  <c:v>0.37503472222222217</c:v>
                </c:pt>
              </c:numCache>
            </c:numRef>
          </c:xVal>
          <c:yVal>
            <c:numRef>
              <c:f>Sheet1!$K$6:$K$7</c:f>
              <c:numCache>
                <c:formatCode>h:mm:ss</c:formatCode>
                <c:ptCount val="2"/>
                <c:pt idx="0" formatCode="h:mm">
                  <c:v>0</c:v>
                </c:pt>
                <c:pt idx="1">
                  <c:v>4.1701388888888857E-2</c:v>
                </c:pt>
              </c:numCache>
            </c:numRef>
          </c:yVal>
          <c:smooth val="0"/>
        </c:ser>
        <c:dLbls>
          <c:showLegendKey val="0"/>
          <c:showVal val="0"/>
          <c:showCatName val="0"/>
          <c:showSerName val="0"/>
          <c:showPercent val="0"/>
          <c:showBubbleSize val="0"/>
        </c:dLbls>
        <c:axId val="366907848"/>
        <c:axId val="366908240"/>
      </c:scatterChart>
      <c:valAx>
        <c:axId val="366907848"/>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CN"/>
                  <a:t>Time</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title>
        <c:numFmt formatCode="h:mm:ss\ AM/PM"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366908240"/>
        <c:crosses val="autoZero"/>
        <c:crossBetween val="midCat"/>
      </c:valAx>
      <c:valAx>
        <c:axId val="36690824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CN"/>
                  <a:t>Effective</a:t>
                </a:r>
                <a:r>
                  <a:rPr lang="en-US" altLang="zh-CN" baseline="0"/>
                  <a:t> Irrigation Time (hr/min/sec)</a:t>
                </a:r>
                <a:endParaRPr lang="en-US" altLang="zh-CN"/>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title>
        <c:numFmt formatCode="h:mm:ss;@"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366907848"/>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4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v>Sensor 4 Runoff</c:v>
          </c:tx>
          <c:spPr>
            <a:ln w="25400" cap="rnd">
              <a:noFill/>
              <a:round/>
            </a:ln>
            <a:effectLst/>
          </c:spPr>
          <c:marker>
            <c:symbol val="circle"/>
            <c:size val="5"/>
            <c:spPr>
              <a:solidFill>
                <a:schemeClr val="accent1"/>
              </a:solidFill>
              <a:ln w="9525">
                <a:solidFill>
                  <a:schemeClr val="accent1"/>
                </a:solidFill>
              </a:ln>
              <a:effectLst/>
            </c:spPr>
          </c:marker>
          <c:dLbls>
            <c:dLbl>
              <c:idx val="3"/>
              <c:layout>
                <c:manualLayout>
                  <c:x val="-1.7766234081850879E-2"/>
                  <c:y val="-6.5961162571303952E-2"/>
                </c:manualLayout>
              </c:layout>
              <c:dLblPos val="r"/>
              <c:showLegendKey val="0"/>
              <c:showVal val="0"/>
              <c:showCatName val="1"/>
              <c:showSerName val="0"/>
              <c:showPercent val="0"/>
              <c:showBubbleSize val="0"/>
              <c:extLs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zh-CN"/>
              </a:p>
            </c:txPr>
            <c:dLblPos val="t"/>
            <c:showLegendKey val="0"/>
            <c:showVal val="0"/>
            <c:showCatName val="1"/>
            <c:showSerName val="0"/>
            <c:showPercent val="0"/>
            <c:showBubbleSize val="0"/>
            <c:showLeaderLines val="0"/>
            <c:extLst>
              <c:ext xmlns:c15="http://schemas.microsoft.com/office/drawing/2012/chart" uri="{CE6537A1-D6FC-4f65-9D91-7224C49458BB}">
                <c15:showLeaderLines val="0"/>
              </c:ext>
            </c:extLst>
          </c:dLbls>
          <c:xVal>
            <c:numRef>
              <c:f>Sheet1!$H$10:$H$15</c:f>
              <c:numCache>
                <c:formatCode>h:mm:ss\ AM/PM</c:formatCode>
                <c:ptCount val="6"/>
                <c:pt idx="0">
                  <c:v>0.33333333333333331</c:v>
                </c:pt>
                <c:pt idx="1">
                  <c:v>0.33724537037037039</c:v>
                </c:pt>
                <c:pt idx="2">
                  <c:v>0.33724537037037039</c:v>
                </c:pt>
                <c:pt idx="3">
                  <c:v>0.33743055555555551</c:v>
                </c:pt>
                <c:pt idx="4">
                  <c:v>0.35114583333333332</c:v>
                </c:pt>
                <c:pt idx="5">
                  <c:v>0.38894675925925926</c:v>
                </c:pt>
              </c:numCache>
            </c:numRef>
          </c:xVal>
          <c:yVal>
            <c:numRef>
              <c:f>Sheet1!$J$10:$J$15</c:f>
              <c:numCache>
                <c:formatCode>General</c:formatCode>
                <c:ptCount val="6"/>
                <c:pt idx="0">
                  <c:v>0</c:v>
                </c:pt>
                <c:pt idx="1">
                  <c:v>1</c:v>
                </c:pt>
                <c:pt idx="2">
                  <c:v>1</c:v>
                </c:pt>
                <c:pt idx="3">
                  <c:v>0</c:v>
                </c:pt>
                <c:pt idx="4">
                  <c:v>0</c:v>
                </c:pt>
                <c:pt idx="5">
                  <c:v>0</c:v>
                </c:pt>
              </c:numCache>
            </c:numRef>
          </c:yVal>
          <c:smooth val="0"/>
        </c:ser>
        <c:dLbls>
          <c:showLegendKey val="0"/>
          <c:showVal val="0"/>
          <c:showCatName val="0"/>
          <c:showSerName val="0"/>
          <c:showPercent val="0"/>
          <c:showBubbleSize val="0"/>
        </c:dLbls>
        <c:axId val="366910200"/>
        <c:axId val="366911376"/>
      </c:scatterChart>
      <c:valAx>
        <c:axId val="366910200"/>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CN"/>
                  <a:t>Time</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title>
        <c:numFmt formatCode="h:mm:ss\ AM/PM"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366911376"/>
        <c:crosses val="autoZero"/>
        <c:crossBetween val="midCat"/>
      </c:valAx>
      <c:valAx>
        <c:axId val="366911376"/>
        <c:scaling>
          <c:orientation val="minMax"/>
          <c:max val="1"/>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CN" sz="1000" b="0" i="0" baseline="0">
                    <a:effectLst/>
                  </a:rPr>
                  <a:t>"0" for NO RUNOFF, "1" for RUNOFF</a:t>
                </a:r>
                <a:endParaRPr lang="zh-CN" altLang="zh-CN" sz="400">
                  <a:effectLst/>
                </a:endParaRPr>
              </a:p>
            </c:rich>
          </c:tx>
          <c:layout>
            <c:manualLayout>
              <c:xMode val="edge"/>
              <c:yMode val="edge"/>
              <c:x val="1.1376737630018469E-2"/>
              <c:y val="6.875464816460701E-2"/>
            </c:manualLayout>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366910200"/>
        <c:crosses val="autoZero"/>
        <c:crossBetween val="midCat"/>
        <c:majorUnit val="1"/>
        <c:minorUnit val="1"/>
      </c:valAx>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4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Sheet1!$K$9</c:f>
              <c:strCache>
                <c:ptCount val="1"/>
                <c:pt idx="0">
                  <c:v>Sensor 4 Effective Irrigation</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dLbls>
            <c:dLbl>
              <c:idx val="1"/>
              <c:layout>
                <c:manualLayout>
                  <c:x val="-1.0802469135802469E-2"/>
                  <c:y val="-6.1817332217051851E-2"/>
                </c:manualLayout>
              </c:layout>
              <c:showLegendKey val="0"/>
              <c:showVal val="1"/>
              <c:showCatName val="0"/>
              <c:showSerName val="0"/>
              <c:showPercent val="0"/>
              <c:showBubbleSize val="0"/>
              <c:extLst>
                <c:ext xmlns:c15="http://schemas.microsoft.com/office/drawing/2012/chart" uri="{CE6537A1-D6FC-4f65-9D91-7224C49458BB}"/>
              </c:extLst>
            </c:dLbl>
            <c:dLbl>
              <c:idx val="2"/>
              <c:delete val="1"/>
              <c:extLst>
                <c:ext xmlns:c15="http://schemas.microsoft.com/office/drawing/2012/chart" uri="{CE6537A1-D6FC-4f65-9D91-7224C49458BB}"/>
              </c:extLst>
            </c:dLbl>
            <c:dLbl>
              <c:idx val="3"/>
              <c:delete val="1"/>
              <c:extLst>
                <c:ext xmlns:c15="http://schemas.microsoft.com/office/drawing/2012/chart" uri="{CE6537A1-D6FC-4f65-9D91-7224C49458BB}"/>
              </c:extLst>
            </c:dLbl>
            <c:dLbl>
              <c:idx val="4"/>
              <c:layout>
                <c:manualLayout>
                  <c:x val="-4.0123456790123455E-2"/>
                  <c:y val="-9.0348408624921939E-2"/>
                </c:manualLayout>
              </c:layout>
              <c:showLegendKey val="0"/>
              <c:showVal val="1"/>
              <c:showCatName val="0"/>
              <c:showSerName val="0"/>
              <c:showPercent val="0"/>
              <c:showBubbleSize val="0"/>
              <c:extLs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xVal>
            <c:numRef>
              <c:f>Sheet1!$H$10:$H$15</c:f>
              <c:numCache>
                <c:formatCode>h:mm:ss\ AM/PM</c:formatCode>
                <c:ptCount val="6"/>
                <c:pt idx="0">
                  <c:v>0.33333333333333331</c:v>
                </c:pt>
                <c:pt idx="1">
                  <c:v>0.33724537037037039</c:v>
                </c:pt>
                <c:pt idx="2">
                  <c:v>0.33724537037037039</c:v>
                </c:pt>
                <c:pt idx="3">
                  <c:v>0.33743055555555551</c:v>
                </c:pt>
                <c:pt idx="4">
                  <c:v>0.35114583333333332</c:v>
                </c:pt>
                <c:pt idx="5">
                  <c:v>0.38894675925925926</c:v>
                </c:pt>
              </c:numCache>
            </c:numRef>
          </c:xVal>
          <c:yVal>
            <c:numRef>
              <c:f>Sheet1!$K$10:$K$15</c:f>
              <c:numCache>
                <c:formatCode>h:mm:ss</c:formatCode>
                <c:ptCount val="6"/>
                <c:pt idx="0" formatCode="h:mm">
                  <c:v>0</c:v>
                </c:pt>
                <c:pt idx="1">
                  <c:v>3.9120370370370749E-3</c:v>
                </c:pt>
                <c:pt idx="2">
                  <c:v>3.9120370370370749E-3</c:v>
                </c:pt>
                <c:pt idx="3">
                  <c:v>4.0972222222221966E-3</c:v>
                </c:pt>
                <c:pt idx="4">
                  <c:v>4.0972222222221966E-3</c:v>
                </c:pt>
                <c:pt idx="5">
                  <c:v>4.1898148148148129E-2</c:v>
                </c:pt>
              </c:numCache>
            </c:numRef>
          </c:yVal>
          <c:smooth val="0"/>
        </c:ser>
        <c:dLbls>
          <c:showLegendKey val="0"/>
          <c:showVal val="0"/>
          <c:showCatName val="0"/>
          <c:showSerName val="0"/>
          <c:showPercent val="0"/>
          <c:showBubbleSize val="0"/>
        </c:dLbls>
        <c:axId val="366298568"/>
        <c:axId val="252573624"/>
      </c:scatterChart>
      <c:valAx>
        <c:axId val="366298568"/>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CN"/>
                  <a:t>Time</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title>
        <c:numFmt formatCode="h:mm:ss\ AM/PM"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252573624"/>
        <c:crosses val="autoZero"/>
        <c:crossBetween val="midCat"/>
      </c:valAx>
      <c:valAx>
        <c:axId val="25257362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CN" sz="1000" b="0" i="0" baseline="0">
                    <a:effectLst/>
                  </a:rPr>
                  <a:t>Effective Irrigation Time (hr/min/sec)</a:t>
                </a:r>
                <a:endParaRPr lang="zh-CN" altLang="zh-CN" sz="1000">
                  <a:effectLst/>
                </a:endParaRPr>
              </a:p>
            </c:rich>
          </c:tx>
          <c:layout>
            <c:manualLayout>
              <c:xMode val="edge"/>
              <c:yMode val="edge"/>
              <c:x val="1.2345679012345678E-2"/>
              <c:y val="5.2782491354559653E-2"/>
            </c:manualLayout>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title>
        <c:numFmt formatCode="h:mm:ss;@"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366298568"/>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4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v>Sensor 5 Runoff</c:v>
          </c:tx>
          <c:spPr>
            <a:ln w="25400" cap="rnd">
              <a:noFill/>
              <a:round/>
            </a:ln>
            <a:effectLst/>
          </c:spPr>
          <c:marker>
            <c:symbol val="circle"/>
            <c:size val="5"/>
            <c:spPr>
              <a:solidFill>
                <a:schemeClr val="accent1"/>
              </a:solidFill>
              <a:ln w="9525">
                <a:solidFill>
                  <a:schemeClr val="accent1"/>
                </a:solidFill>
              </a:ln>
              <a:effectLst/>
            </c:spPr>
          </c:marker>
          <c:dLbls>
            <c:dLbl>
              <c:idx val="5"/>
              <c:layout>
                <c:manualLayout>
                  <c:x val="-3.8773456641084132E-3"/>
                  <c:y val="-6.9967901601118099E-2"/>
                </c:manualLayout>
              </c:layout>
              <c:dLblPos val="r"/>
              <c:showLegendKey val="0"/>
              <c:showVal val="0"/>
              <c:showCatName val="1"/>
              <c:showSerName val="0"/>
              <c:showPercent val="0"/>
              <c:showBubbleSize val="0"/>
              <c:extLs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zh-CN"/>
              </a:p>
            </c:txPr>
            <c:dLblPos val="t"/>
            <c:showLegendKey val="0"/>
            <c:showVal val="0"/>
            <c:showCatName val="1"/>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trendline>
            <c:spPr>
              <a:ln w="19050" cap="rnd">
                <a:noFill/>
                <a:prstDash val="sysDot"/>
              </a:ln>
              <a:effectLst/>
            </c:spPr>
            <c:trendlineType val="linear"/>
            <c:dispRSqr val="0"/>
            <c:dispEq val="0"/>
          </c:trendline>
          <c:xVal>
            <c:numRef>
              <c:f>Sheet1!$H$18:$H$23</c:f>
              <c:numCache>
                <c:formatCode>h:mm:ss\ AM/PM</c:formatCode>
                <c:ptCount val="6"/>
                <c:pt idx="0">
                  <c:v>0.33333333333333331</c:v>
                </c:pt>
                <c:pt idx="1">
                  <c:v>0.37260416666666668</c:v>
                </c:pt>
                <c:pt idx="2">
                  <c:v>0.37260416666666668</c:v>
                </c:pt>
                <c:pt idx="3">
                  <c:v>0.37355324074074076</c:v>
                </c:pt>
                <c:pt idx="4">
                  <c:v>0.38650462962962967</c:v>
                </c:pt>
                <c:pt idx="5">
                  <c:v>0.38894675925925926</c:v>
                </c:pt>
              </c:numCache>
            </c:numRef>
          </c:xVal>
          <c:yVal>
            <c:numRef>
              <c:f>Sheet1!$J$18:$J$23</c:f>
              <c:numCache>
                <c:formatCode>General</c:formatCode>
                <c:ptCount val="6"/>
                <c:pt idx="0">
                  <c:v>0</c:v>
                </c:pt>
                <c:pt idx="1">
                  <c:v>1</c:v>
                </c:pt>
                <c:pt idx="2">
                  <c:v>1</c:v>
                </c:pt>
                <c:pt idx="3">
                  <c:v>0</c:v>
                </c:pt>
                <c:pt idx="4">
                  <c:v>0</c:v>
                </c:pt>
                <c:pt idx="5">
                  <c:v>0</c:v>
                </c:pt>
              </c:numCache>
            </c:numRef>
          </c:yVal>
          <c:smooth val="0"/>
        </c:ser>
        <c:dLbls>
          <c:showLegendKey val="0"/>
          <c:showVal val="0"/>
          <c:showCatName val="0"/>
          <c:showSerName val="0"/>
          <c:showPercent val="0"/>
          <c:showBubbleSize val="0"/>
        </c:dLbls>
        <c:axId val="252574016"/>
        <c:axId val="252574408"/>
      </c:scatterChart>
      <c:valAx>
        <c:axId val="252574016"/>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CN"/>
                  <a:t>Time</a:t>
                </a:r>
              </a:p>
            </c:rich>
          </c:tx>
          <c:layout>
            <c:manualLayout>
              <c:xMode val="edge"/>
              <c:yMode val="edge"/>
              <c:x val="0.47917632438712993"/>
              <c:y val="0.86492150103916998"/>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title>
        <c:numFmt formatCode="h:mm:ss\ AM/PM"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252574408"/>
        <c:crosses val="autoZero"/>
        <c:crossBetween val="midCat"/>
      </c:valAx>
      <c:valAx>
        <c:axId val="252574408"/>
        <c:scaling>
          <c:orientation val="minMax"/>
          <c:max val="1"/>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CN" sz="1000" b="0" i="0" baseline="0">
                    <a:effectLst/>
                  </a:rPr>
                  <a:t>"0" for NO RUNOFF, "1" for RUNOFF</a:t>
                </a:r>
                <a:endParaRPr lang="zh-CN" altLang="zh-CN" sz="1000">
                  <a:effectLst/>
                </a:endParaRP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252574016"/>
        <c:crosses val="autoZero"/>
        <c:crossBetween val="midCat"/>
        <c:majorUnit val="1"/>
        <c:minorUnit val="1"/>
      </c:valAx>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4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Sheet1!$K$17</c:f>
              <c:strCache>
                <c:ptCount val="1"/>
                <c:pt idx="0">
                  <c:v>Sensor 5 Effective Irrigation</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dLbls>
            <c:dLbl>
              <c:idx val="1"/>
              <c:delete val="1"/>
              <c:extLst>
                <c:ext xmlns:c15="http://schemas.microsoft.com/office/drawing/2012/chart" uri="{CE6537A1-D6FC-4f65-9D91-7224C49458BB}"/>
              </c:extLst>
            </c:dLbl>
            <c:dLbl>
              <c:idx val="2"/>
              <c:delete val="1"/>
              <c:extLst>
                <c:ext xmlns:c15="http://schemas.microsoft.com/office/drawing/2012/chart" uri="{CE6537A1-D6FC-4f65-9D91-7224C49458BB}"/>
              </c:extLst>
            </c:dLbl>
            <c:dLbl>
              <c:idx val="3"/>
              <c:layout>
                <c:manualLayout>
                  <c:x val="-4.5283018867924622E-2"/>
                  <c:y val="-2.7777777777777755E-2"/>
                </c:manualLayout>
              </c:layout>
              <c:showLegendKey val="0"/>
              <c:showVal val="1"/>
              <c:showCatName val="0"/>
              <c:showSerName val="0"/>
              <c:showPercent val="0"/>
              <c:showBubbleSize val="0"/>
              <c:extLs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xVal>
            <c:numRef>
              <c:f>Sheet1!$H$18:$H$23</c:f>
              <c:numCache>
                <c:formatCode>h:mm:ss\ AM/PM</c:formatCode>
                <c:ptCount val="6"/>
                <c:pt idx="0">
                  <c:v>0.33333333333333331</c:v>
                </c:pt>
                <c:pt idx="1">
                  <c:v>0.37260416666666668</c:v>
                </c:pt>
                <c:pt idx="2">
                  <c:v>0.37260416666666668</c:v>
                </c:pt>
                <c:pt idx="3">
                  <c:v>0.37355324074074076</c:v>
                </c:pt>
                <c:pt idx="4">
                  <c:v>0.38650462962962967</c:v>
                </c:pt>
                <c:pt idx="5">
                  <c:v>0.38894675925925926</c:v>
                </c:pt>
              </c:numCache>
            </c:numRef>
          </c:xVal>
          <c:yVal>
            <c:numRef>
              <c:f>Sheet1!$K$18:$K$23</c:f>
              <c:numCache>
                <c:formatCode>h:mm:ss</c:formatCode>
                <c:ptCount val="6"/>
                <c:pt idx="0" formatCode="h:mm">
                  <c:v>0</c:v>
                </c:pt>
                <c:pt idx="1">
                  <c:v>3.9270833333333366E-2</c:v>
                </c:pt>
                <c:pt idx="2">
                  <c:v>3.9270833333333366E-2</c:v>
                </c:pt>
                <c:pt idx="3">
                  <c:v>4.021990740740744E-2</c:v>
                </c:pt>
                <c:pt idx="4">
                  <c:v>4.021990740740744E-2</c:v>
                </c:pt>
                <c:pt idx="5">
                  <c:v>4.2662037037037026E-2</c:v>
                </c:pt>
              </c:numCache>
            </c:numRef>
          </c:yVal>
          <c:smooth val="0"/>
        </c:ser>
        <c:dLbls>
          <c:showLegendKey val="0"/>
          <c:showVal val="0"/>
          <c:showCatName val="0"/>
          <c:showSerName val="0"/>
          <c:showPercent val="0"/>
          <c:showBubbleSize val="0"/>
        </c:dLbls>
        <c:axId val="252575192"/>
        <c:axId val="252575976"/>
      </c:scatterChart>
      <c:valAx>
        <c:axId val="252575192"/>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CN"/>
                  <a:t>Time</a:t>
                </a:r>
              </a:p>
            </c:rich>
          </c:tx>
          <c:layout>
            <c:manualLayout>
              <c:xMode val="edge"/>
              <c:yMode val="edge"/>
              <c:x val="0.47880607548435833"/>
              <c:y val="0.89386098630723154"/>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title>
        <c:numFmt formatCode="h:mm:ss\ AM/PM"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252575976"/>
        <c:crosses val="autoZero"/>
        <c:crossBetween val="midCat"/>
      </c:valAx>
      <c:valAx>
        <c:axId val="25257597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CN" sz="1000" b="0" i="0" baseline="0">
                    <a:effectLst/>
                  </a:rPr>
                  <a:t>Effective Irrigation Time (hr/min/sec)</a:t>
                </a:r>
                <a:endParaRPr lang="zh-CN" altLang="zh-CN" sz="1000">
                  <a:effectLst/>
                </a:endParaRP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title>
        <c:numFmt formatCode="h:mm:ss;@"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252575192"/>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4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v>Sensor 7 Runoff</c:v>
          </c:tx>
          <c:spPr>
            <a:ln w="19050" cap="rnd">
              <a:solidFill>
                <a:schemeClr val="accent1"/>
              </a:solid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linear"/>
            <c:dispRSqr val="0"/>
            <c:dispEq val="0"/>
          </c:trendline>
          <c:trendline>
            <c:spPr>
              <a:ln w="19050" cap="rnd">
                <a:solidFill>
                  <a:schemeClr val="accent1"/>
                </a:solidFill>
                <a:prstDash val="sysDot"/>
              </a:ln>
              <a:effectLst/>
            </c:spPr>
            <c:trendlineType val="linear"/>
            <c:dispRSqr val="0"/>
            <c:dispEq val="0"/>
          </c:trendline>
          <c:cat>
            <c:numRef>
              <c:f>Sheet1!$H$26:$H$27</c:f>
              <c:numCache>
                <c:formatCode>h:mm:ss\ AM/PM</c:formatCode>
                <c:ptCount val="2"/>
                <c:pt idx="0">
                  <c:v>0.33333333333333331</c:v>
                </c:pt>
                <c:pt idx="1">
                  <c:v>0.37503472222222217</c:v>
                </c:pt>
              </c:numCache>
            </c:numRef>
          </c:cat>
          <c:val>
            <c:numRef>
              <c:f>Sheet1!$J$26:$J$27</c:f>
              <c:numCache>
                <c:formatCode>General</c:formatCode>
                <c:ptCount val="2"/>
                <c:pt idx="0">
                  <c:v>0</c:v>
                </c:pt>
                <c:pt idx="1">
                  <c:v>0</c:v>
                </c:pt>
              </c:numCache>
            </c:numRef>
          </c:val>
          <c:smooth val="0"/>
        </c:ser>
        <c:dLbls>
          <c:showLegendKey val="0"/>
          <c:showVal val="0"/>
          <c:showCatName val="0"/>
          <c:showSerName val="0"/>
          <c:showPercent val="0"/>
          <c:showBubbleSize val="0"/>
        </c:dLbls>
        <c:marker val="1"/>
        <c:smooth val="0"/>
        <c:axId val="252576368"/>
        <c:axId val="252575584"/>
      </c:lineChart>
      <c:catAx>
        <c:axId val="252576368"/>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CN"/>
                  <a:t>Time</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title>
        <c:numFmt formatCode="h:mm:ss\ AM/PM"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252575584"/>
        <c:crosses val="autoZero"/>
        <c:auto val="1"/>
        <c:lblAlgn val="ctr"/>
        <c:lblOffset val="100"/>
        <c:noMultiLvlLbl val="0"/>
      </c:catAx>
      <c:valAx>
        <c:axId val="25257558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CN" sz="1000" b="0" i="0" baseline="0">
                    <a:effectLst/>
                  </a:rPr>
                  <a:t>"0" for NO RUNOFF, "1" for RUNOFF</a:t>
                </a:r>
                <a:endParaRPr lang="zh-CN" altLang="zh-CN" sz="1000">
                  <a:effectLst/>
                </a:endParaRP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252576368"/>
        <c:crosses val="autoZero"/>
        <c:crossBetween val="between"/>
        <c:majorUnit val="1"/>
        <c:minorUnit val="1"/>
      </c:valAx>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4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Sheet1!$K$25</c:f>
              <c:strCache>
                <c:ptCount val="1"/>
                <c:pt idx="0">
                  <c:v>Sensor 7 Effective Irrigation</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xVal>
            <c:numRef>
              <c:f>Sheet1!$H$26:$H$27</c:f>
              <c:numCache>
                <c:formatCode>h:mm:ss\ AM/PM</c:formatCode>
                <c:ptCount val="2"/>
                <c:pt idx="0">
                  <c:v>0.33333333333333331</c:v>
                </c:pt>
                <c:pt idx="1">
                  <c:v>0.37503472222222217</c:v>
                </c:pt>
              </c:numCache>
            </c:numRef>
          </c:xVal>
          <c:yVal>
            <c:numRef>
              <c:f>Sheet1!$K$26:$K$27</c:f>
              <c:numCache>
                <c:formatCode>h:mm:ss</c:formatCode>
                <c:ptCount val="2"/>
                <c:pt idx="0" formatCode="h:mm">
                  <c:v>0</c:v>
                </c:pt>
                <c:pt idx="1">
                  <c:v>4.1701388888888857E-2</c:v>
                </c:pt>
              </c:numCache>
            </c:numRef>
          </c:yVal>
          <c:smooth val="0"/>
        </c:ser>
        <c:dLbls>
          <c:showLegendKey val="0"/>
          <c:showVal val="0"/>
          <c:showCatName val="0"/>
          <c:showSerName val="0"/>
          <c:showPercent val="0"/>
          <c:showBubbleSize val="0"/>
        </c:dLbls>
        <c:axId val="365791464"/>
        <c:axId val="365789504"/>
      </c:scatterChart>
      <c:valAx>
        <c:axId val="365791464"/>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CN"/>
                  <a:t>Time</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title>
        <c:numFmt formatCode="h:mm:ss\ AM/PM"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365789504"/>
        <c:crosses val="autoZero"/>
        <c:crossBetween val="midCat"/>
      </c:valAx>
      <c:valAx>
        <c:axId val="36578950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000" b="0" i="0" u="none" strike="noStrike" kern="1200" baseline="0">
                    <a:solidFill>
                      <a:sysClr val="windowText" lastClr="000000">
                        <a:lumMod val="65000"/>
                        <a:lumOff val="35000"/>
                      </a:sysClr>
                    </a:solidFill>
                    <a:latin typeface="+mn-lt"/>
                    <a:ea typeface="+mn-ea"/>
                    <a:cs typeface="+mn-cs"/>
                  </a:defRPr>
                </a:pPr>
                <a:r>
                  <a:rPr lang="en-US" altLang="zh-CN" sz="1000" b="0" i="0" baseline="0">
                    <a:effectLst/>
                  </a:rPr>
                  <a:t>Effective Irrigation Time (hr/min/sec)</a:t>
                </a:r>
                <a:endParaRPr lang="zh-CN" altLang="zh-CN" sz="1000">
                  <a:effectLst/>
                </a:endParaRPr>
              </a:p>
            </c:rich>
          </c:tx>
          <c:overlay val="0"/>
          <c:spPr>
            <a:noFill/>
            <a:ln>
              <a:noFill/>
            </a:ln>
            <a:effectLst/>
          </c:spPr>
          <c:txPr>
            <a:bodyPr rot="-540000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000" b="0" i="0" u="none" strike="noStrike" kern="1200" baseline="0">
                  <a:solidFill>
                    <a:sysClr val="windowText" lastClr="000000">
                      <a:lumMod val="65000"/>
                      <a:lumOff val="35000"/>
                    </a:sysClr>
                  </a:solidFill>
                  <a:latin typeface="+mn-lt"/>
                  <a:ea typeface="+mn-ea"/>
                  <a:cs typeface="+mn-cs"/>
                </a:defRPr>
              </a:pPr>
              <a:endParaRPr lang="zh-CN"/>
            </a:p>
          </c:txPr>
        </c:title>
        <c:numFmt formatCode="h:mm:ss;@"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365791464"/>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49.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v>Sensor 7 Runoff</c:v>
          </c:tx>
          <c:spPr>
            <a:ln w="19050" cap="rnd">
              <a:solidFill>
                <a:schemeClr val="accent1"/>
              </a:solid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linear"/>
            <c:dispRSqr val="0"/>
            <c:dispEq val="0"/>
          </c:trendline>
          <c:trendline>
            <c:spPr>
              <a:ln w="19050" cap="rnd">
                <a:solidFill>
                  <a:schemeClr val="accent1"/>
                </a:solidFill>
                <a:prstDash val="sysDot"/>
              </a:ln>
              <a:effectLst/>
            </c:spPr>
            <c:trendlineType val="linear"/>
            <c:dispRSqr val="0"/>
            <c:dispEq val="0"/>
          </c:trendline>
          <c:cat>
            <c:numRef>
              <c:f>Sheet1!$H$26:$H$27</c:f>
              <c:numCache>
                <c:formatCode>h:mm:ss\ AM/PM</c:formatCode>
                <c:ptCount val="2"/>
                <c:pt idx="0">
                  <c:v>0.33333333333333331</c:v>
                </c:pt>
                <c:pt idx="1">
                  <c:v>0.37503472222222217</c:v>
                </c:pt>
              </c:numCache>
            </c:numRef>
          </c:cat>
          <c:val>
            <c:numRef>
              <c:f>Sheet1!$J$26:$J$27</c:f>
              <c:numCache>
                <c:formatCode>General</c:formatCode>
                <c:ptCount val="2"/>
                <c:pt idx="0">
                  <c:v>0</c:v>
                </c:pt>
                <c:pt idx="1">
                  <c:v>0</c:v>
                </c:pt>
              </c:numCache>
            </c:numRef>
          </c:val>
          <c:smooth val="0"/>
        </c:ser>
        <c:dLbls>
          <c:showLegendKey val="0"/>
          <c:showVal val="0"/>
          <c:showCatName val="0"/>
          <c:showSerName val="0"/>
          <c:showPercent val="0"/>
          <c:showBubbleSize val="0"/>
        </c:dLbls>
        <c:marker val="1"/>
        <c:smooth val="0"/>
        <c:axId val="365791072"/>
        <c:axId val="365791856"/>
      </c:lineChart>
      <c:catAx>
        <c:axId val="365791072"/>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CN"/>
                  <a:t>Time</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title>
        <c:numFmt formatCode="h:mm:ss\ AM/PM"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365791856"/>
        <c:crosses val="autoZero"/>
        <c:auto val="1"/>
        <c:lblAlgn val="ctr"/>
        <c:lblOffset val="100"/>
        <c:noMultiLvlLbl val="0"/>
      </c:catAx>
      <c:valAx>
        <c:axId val="36579185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CN" sz="1000" b="0" i="0" baseline="0">
                    <a:effectLst/>
                  </a:rPr>
                  <a:t>"0" for NO RUNOFF, "1" for RUNOFF</a:t>
                </a:r>
                <a:endParaRPr lang="zh-CN" altLang="zh-CN" sz="1000">
                  <a:effectLst/>
                </a:endParaRP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365791072"/>
        <c:crosses val="autoZero"/>
        <c:crossBetween val="between"/>
        <c:majorUnit val="1"/>
        <c:minorUnit val="1"/>
      </c:valAx>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076383794641756E-2"/>
          <c:y val="6.2350807400205897E-2"/>
          <c:w val="0.83847232410716488"/>
          <c:h val="0.6349898437308964"/>
        </c:manualLayout>
      </c:layout>
      <c:scatterChart>
        <c:scatterStyle val="lineMarker"/>
        <c:varyColors val="0"/>
        <c:ser>
          <c:idx val="0"/>
          <c:order val="0"/>
          <c:tx>
            <c:v>Sensor 2 Runoff</c:v>
          </c:tx>
          <c:spPr>
            <a:ln w="25400" cap="rnd">
              <a:noFill/>
              <a:round/>
            </a:ln>
            <a:effectLst/>
          </c:spPr>
          <c:marker>
            <c:symbol val="circle"/>
            <c:size val="5"/>
            <c:spPr>
              <a:solidFill>
                <a:schemeClr val="accent1"/>
              </a:solidFill>
              <a:ln w="9525">
                <a:solidFill>
                  <a:schemeClr val="accent1"/>
                </a:solidFill>
              </a:ln>
              <a:effectLst/>
            </c:spPr>
          </c:marker>
          <c:dLbls>
            <c:dLbl>
              <c:idx val="0"/>
              <c:layout>
                <c:manualLayout>
                  <c:x val="-2.2636201245991628E-2"/>
                  <c:y val="-4.8850574712643681E-2"/>
                </c:manualLayout>
              </c:layout>
              <c:dLblPos val="r"/>
              <c:showLegendKey val="0"/>
              <c:showVal val="0"/>
              <c:showCatName val="1"/>
              <c:showSerName val="0"/>
              <c:showPercent val="0"/>
              <c:showBubbleSize val="0"/>
              <c:extLst>
                <c:ext xmlns:c15="http://schemas.microsoft.com/office/drawing/2012/chart" uri="{CE6537A1-D6FC-4f65-9D91-7224C49458BB}">
                  <c15:layout/>
                </c:ext>
              </c:extLst>
            </c:dLbl>
            <c:dLbl>
              <c:idx val="3"/>
              <c:layout>
                <c:manualLayout>
                  <c:x val="-9.5487155571006552E-2"/>
                  <c:y val="-0.2187615675646962"/>
                </c:manualLayout>
              </c:layout>
              <c:dLblPos val="r"/>
              <c:showLegendKey val="0"/>
              <c:showVal val="0"/>
              <c:showCatName val="1"/>
              <c:showSerName val="0"/>
              <c:showPercent val="0"/>
              <c:showBubbleSize val="0"/>
              <c:extLst>
                <c:ext xmlns:c15="http://schemas.microsoft.com/office/drawing/2012/chart" uri="{CE6537A1-D6FC-4f65-9D91-7224C49458BB}">
                  <c15:layout/>
                </c:ext>
              </c:extLst>
            </c:dLbl>
            <c:dLbl>
              <c:idx val="6"/>
              <c:layout>
                <c:manualLayout>
                  <c:x val="-0.13027390520485871"/>
                  <c:y val="-0.22028479713179203"/>
                </c:manualLayout>
              </c:layout>
              <c:dLblPos val="r"/>
              <c:showLegendKey val="0"/>
              <c:showVal val="0"/>
              <c:showCatName val="1"/>
              <c:showSerName val="0"/>
              <c:showPercent val="0"/>
              <c:showBubbleSize val="0"/>
              <c:extLst>
                <c:ext xmlns:c15="http://schemas.microsoft.com/office/drawing/2012/chart" uri="{CE6537A1-D6FC-4f65-9D91-7224C49458BB}">
                  <c15:layout/>
                </c:ext>
              </c:extLst>
            </c:dLbl>
            <c:dLbl>
              <c:idx val="9"/>
              <c:layout>
                <c:manualLayout>
                  <c:x val="-0.14042543263651122"/>
                  <c:y val="-0.22333041307220183"/>
                </c:manualLayout>
              </c:layout>
              <c:dLblPos val="r"/>
              <c:showLegendKey val="0"/>
              <c:showVal val="0"/>
              <c:showCatName val="1"/>
              <c:showSerName val="0"/>
              <c:showPercent val="0"/>
              <c:showBubbleSize val="0"/>
              <c:extLst>
                <c:ext xmlns:c15="http://schemas.microsoft.com/office/drawing/2012/chart" uri="{CE6537A1-D6FC-4f65-9D91-7224C49458BB}">
                  <c15:layout/>
                </c:ext>
              </c:extLst>
            </c:dLbl>
            <c:dLbl>
              <c:idx val="12"/>
              <c:layout>
                <c:manualLayout>
                  <c:x val="-9.3646541348146942E-2"/>
                  <c:y val="-0.17911877394636017"/>
                </c:manualLayout>
              </c:layout>
              <c:dLblPos val="r"/>
              <c:showLegendKey val="0"/>
              <c:showVal val="0"/>
              <c:showCatName val="1"/>
              <c:showSerName val="0"/>
              <c:showPercent val="0"/>
              <c:showBubbleSize val="0"/>
              <c:extLst>
                <c:ext xmlns:c15="http://schemas.microsoft.com/office/drawing/2012/chart" uri="{CE6537A1-D6FC-4f65-9D91-7224C49458BB}">
                  <c15:layout/>
                </c:ext>
              </c:extLst>
            </c:dLbl>
            <c:dLbl>
              <c:idx val="13"/>
              <c:layout>
                <c:manualLayout>
                  <c:x val="-1.9643970502086432E-2"/>
                  <c:y val="-8.9473400187357652E-2"/>
                </c:manualLayout>
              </c:layout>
              <c:dLblPos val="r"/>
              <c:showLegendKey val="0"/>
              <c:showVal val="0"/>
              <c:showCatName val="1"/>
              <c:showSerName val="0"/>
              <c:showPercent val="0"/>
              <c:showBubbleSize val="0"/>
              <c:extLst>
                <c:ext xmlns:c15="http://schemas.microsoft.com/office/drawing/2012/chart" uri="{CE6537A1-D6FC-4f65-9D91-7224C49458BB}">
                  <c15:layout/>
                </c:ext>
              </c:extLst>
            </c:dLbl>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tx1">
                        <a:lumMod val="75000"/>
                        <a:lumOff val="25000"/>
                      </a:schemeClr>
                    </a:solidFill>
                    <a:latin typeface="Times New Roman" panose="02020603050405020304" pitchFamily="18" charset="0"/>
                    <a:ea typeface="+mn-ea"/>
                    <a:cs typeface="Times New Roman" panose="02020603050405020304" pitchFamily="18" charset="0"/>
                  </a:defRPr>
                </a:pPr>
                <a:endParaRPr lang="zh-CN"/>
              </a:p>
            </c:txPr>
            <c:dLblPos val="t"/>
            <c:showLegendKey val="0"/>
            <c:showVal val="0"/>
            <c:showCatName val="1"/>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xVal>
            <c:numRef>
              <c:f>Sheet1!$I$2:$I$15</c:f>
              <c:numCache>
                <c:formatCode>h:mm:ss\ AM/PM</c:formatCode>
                <c:ptCount val="14"/>
                <c:pt idx="0">
                  <c:v>0.33334490740740735</c:v>
                </c:pt>
                <c:pt idx="1">
                  <c:v>0.36425925925925928</c:v>
                </c:pt>
                <c:pt idx="2">
                  <c:v>0.3692361111111111</c:v>
                </c:pt>
                <c:pt idx="3">
                  <c:v>0.37815972222222222</c:v>
                </c:pt>
                <c:pt idx="4">
                  <c:v>0.38844907407407409</c:v>
                </c:pt>
                <c:pt idx="5">
                  <c:v>0.39445601851851847</c:v>
                </c:pt>
                <c:pt idx="6">
                  <c:v>0.40234953703703707</c:v>
                </c:pt>
                <c:pt idx="7">
                  <c:v>0.41069444444444447</c:v>
                </c:pt>
                <c:pt idx="8">
                  <c:v>0.417025462962963</c:v>
                </c:pt>
                <c:pt idx="9">
                  <c:v>0.42459490740740741</c:v>
                </c:pt>
                <c:pt idx="10">
                  <c:v>0.43215277777777777</c:v>
                </c:pt>
                <c:pt idx="11">
                  <c:v>0.43951388888888893</c:v>
                </c:pt>
                <c:pt idx="12">
                  <c:v>0.44605324074074071</c:v>
                </c:pt>
                <c:pt idx="13">
                  <c:v>0.45151620370370371</c:v>
                </c:pt>
              </c:numCache>
            </c:numRef>
          </c:xVal>
          <c:yVal>
            <c:numRef>
              <c:f>Sheet1!$K$2:$K$15</c:f>
              <c:numCache>
                <c:formatCode>General</c:formatCode>
                <c:ptCount val="14"/>
                <c:pt idx="0">
                  <c:v>0</c:v>
                </c:pt>
                <c:pt idx="1">
                  <c:v>1</c:v>
                </c:pt>
                <c:pt idx="2">
                  <c:v>0</c:v>
                </c:pt>
                <c:pt idx="3">
                  <c:v>0</c:v>
                </c:pt>
                <c:pt idx="4">
                  <c:v>1</c:v>
                </c:pt>
                <c:pt idx="5">
                  <c:v>0</c:v>
                </c:pt>
                <c:pt idx="6">
                  <c:v>0</c:v>
                </c:pt>
                <c:pt idx="7">
                  <c:v>1</c:v>
                </c:pt>
                <c:pt idx="8">
                  <c:v>0</c:v>
                </c:pt>
                <c:pt idx="9">
                  <c:v>0</c:v>
                </c:pt>
                <c:pt idx="10">
                  <c:v>1</c:v>
                </c:pt>
                <c:pt idx="11">
                  <c:v>0</c:v>
                </c:pt>
                <c:pt idx="12">
                  <c:v>0</c:v>
                </c:pt>
                <c:pt idx="13">
                  <c:v>0</c:v>
                </c:pt>
              </c:numCache>
            </c:numRef>
          </c:yVal>
          <c:smooth val="0"/>
        </c:ser>
        <c:dLbls>
          <c:showLegendKey val="0"/>
          <c:showVal val="0"/>
          <c:showCatName val="0"/>
          <c:showSerName val="0"/>
          <c:showPercent val="0"/>
          <c:showBubbleSize val="0"/>
        </c:dLbls>
        <c:axId val="323326184"/>
        <c:axId val="323318736"/>
      </c:scatterChart>
      <c:valAx>
        <c:axId val="323326184"/>
        <c:scaling>
          <c:orientation val="minMax"/>
          <c:max val="0.46"/>
          <c:min val="0.33000000000000007"/>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6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sz="1600"/>
                  <a:t>Real Time</a:t>
                </a:r>
              </a:p>
            </c:rich>
          </c:tx>
          <c:layout/>
          <c:overlay val="0"/>
          <c:spPr>
            <a:noFill/>
            <a:ln>
              <a:noFill/>
            </a:ln>
            <a:effectLst/>
          </c:spPr>
          <c:txPr>
            <a:bodyPr rot="0" spcFirstLastPara="1" vertOverflow="ellipsis" vert="horz" wrap="square" anchor="ctr" anchorCtr="1"/>
            <a:lstStyle/>
            <a:p>
              <a:pPr>
                <a:defRPr sz="16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CN"/>
            </a:p>
          </c:txPr>
        </c:title>
        <c:numFmt formatCode="h:mm:ss\ AM/PM" sourceLinked="1"/>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CN"/>
          </a:p>
        </c:txPr>
        <c:crossAx val="323318736"/>
        <c:crosses val="autoZero"/>
        <c:crossBetween val="midCat"/>
        <c:majorUnit val="3.0000000000000006E-2"/>
      </c:valAx>
      <c:valAx>
        <c:axId val="323318736"/>
        <c:scaling>
          <c:orientation val="minMax"/>
          <c:max val="1"/>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6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sz="1600" b="0" i="0" u="none" strike="noStrike" kern="1200" baseline="0">
                    <a:solidFill>
                      <a:sysClr val="windowText" lastClr="000000">
                        <a:lumMod val="65000"/>
                        <a:lumOff val="35000"/>
                      </a:sysClr>
                    </a:solidFill>
                    <a:latin typeface="Times New Roman" panose="02020603050405020304" pitchFamily="18" charset="0"/>
                    <a:ea typeface="+mn-ea"/>
                    <a:cs typeface="Times New Roman" panose="02020603050405020304" pitchFamily="18" charset="0"/>
                  </a:rPr>
                  <a:t>Irrigation Mode</a:t>
                </a:r>
                <a:endParaRPr lang="en-US" sz="1600"/>
              </a:p>
            </c:rich>
          </c:tx>
          <c:layout/>
          <c:overlay val="0"/>
          <c:spPr>
            <a:noFill/>
            <a:ln>
              <a:noFill/>
            </a:ln>
            <a:effectLst/>
          </c:spPr>
          <c:txPr>
            <a:bodyPr rot="-5400000" spcFirstLastPara="1" vertOverflow="ellipsis" vert="horz" wrap="square" anchor="ctr" anchorCtr="1"/>
            <a:lstStyle/>
            <a:p>
              <a:pPr>
                <a:defRPr sz="16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CN"/>
            </a:p>
          </c:txPr>
        </c:title>
        <c:numFmt formatCode="General" sourceLinked="1"/>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CN"/>
          </a:p>
        </c:txPr>
        <c:crossAx val="323326184"/>
        <c:crosses val="autoZero"/>
        <c:crossBetween val="midCat"/>
        <c:majorUnit val="1"/>
      </c:valAx>
      <c:spPr>
        <a:noFill/>
        <a:ln>
          <a:noFill/>
        </a:ln>
        <a:effectLst/>
      </c:spPr>
    </c:plotArea>
    <c:plotVisOnly val="1"/>
    <c:dispBlanksAs val="gap"/>
    <c:showDLblsOverMax val="0"/>
  </c:chart>
  <c:spPr>
    <a:noFill/>
    <a:ln>
      <a:noFill/>
    </a:ln>
    <a:effectLst/>
  </c:spPr>
  <c:txPr>
    <a:bodyPr/>
    <a:lstStyle/>
    <a:p>
      <a:pPr>
        <a:defRPr sz="1200">
          <a:latin typeface="Times New Roman" panose="02020603050405020304" pitchFamily="18" charset="0"/>
          <a:cs typeface="Times New Roman" panose="02020603050405020304" pitchFamily="18" charset="0"/>
        </a:defRPr>
      </a:pPr>
      <a:endParaRPr lang="zh-CN"/>
    </a:p>
  </c:txPr>
  <c:externalData r:id="rId3">
    <c:autoUpdate val="0"/>
  </c:externalData>
  <c:userShapes r:id="rId4"/>
</c:chartSpace>
</file>

<file path=ppt/charts/chart50.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Sheet1!$K$25</c:f>
              <c:strCache>
                <c:ptCount val="1"/>
                <c:pt idx="0">
                  <c:v>Sensor 7 Effective Irrigation</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xVal>
            <c:numRef>
              <c:f>Sheet1!$H$26:$H$27</c:f>
              <c:numCache>
                <c:formatCode>h:mm:ss\ AM/PM</c:formatCode>
                <c:ptCount val="2"/>
                <c:pt idx="0">
                  <c:v>0.33333333333333331</c:v>
                </c:pt>
                <c:pt idx="1">
                  <c:v>0.37503472222222217</c:v>
                </c:pt>
              </c:numCache>
            </c:numRef>
          </c:xVal>
          <c:yVal>
            <c:numRef>
              <c:f>Sheet1!$K$26:$K$27</c:f>
              <c:numCache>
                <c:formatCode>h:mm:ss</c:formatCode>
                <c:ptCount val="2"/>
                <c:pt idx="0" formatCode="h:mm">
                  <c:v>0</c:v>
                </c:pt>
                <c:pt idx="1">
                  <c:v>4.1701388888888857E-2</c:v>
                </c:pt>
              </c:numCache>
            </c:numRef>
          </c:yVal>
          <c:smooth val="0"/>
        </c:ser>
        <c:dLbls>
          <c:showLegendKey val="0"/>
          <c:showVal val="0"/>
          <c:showCatName val="0"/>
          <c:showSerName val="0"/>
          <c:showPercent val="0"/>
          <c:showBubbleSize val="0"/>
        </c:dLbls>
        <c:axId val="365790680"/>
        <c:axId val="365789896"/>
      </c:scatterChart>
      <c:valAx>
        <c:axId val="365790680"/>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CN"/>
                  <a:t>Time</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title>
        <c:numFmt formatCode="h:mm:ss\ AM/PM"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365789896"/>
        <c:crosses val="autoZero"/>
        <c:crossBetween val="midCat"/>
      </c:valAx>
      <c:valAx>
        <c:axId val="36578989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000" b="0" i="0" u="none" strike="noStrike" kern="1200" baseline="0">
                    <a:solidFill>
                      <a:sysClr val="windowText" lastClr="000000">
                        <a:lumMod val="65000"/>
                        <a:lumOff val="35000"/>
                      </a:sysClr>
                    </a:solidFill>
                    <a:latin typeface="+mn-lt"/>
                    <a:ea typeface="+mn-ea"/>
                    <a:cs typeface="+mn-cs"/>
                  </a:defRPr>
                </a:pPr>
                <a:r>
                  <a:rPr lang="en-US" altLang="zh-CN" sz="1000" b="0" i="0" baseline="0">
                    <a:effectLst/>
                  </a:rPr>
                  <a:t>Effective Irrigation Time (hr/min/sec)</a:t>
                </a:r>
                <a:endParaRPr lang="zh-CN" altLang="zh-CN" sz="1000">
                  <a:effectLst/>
                </a:endParaRPr>
              </a:p>
            </c:rich>
          </c:tx>
          <c:overlay val="0"/>
          <c:spPr>
            <a:noFill/>
            <a:ln>
              <a:noFill/>
            </a:ln>
            <a:effectLst/>
          </c:spPr>
          <c:txPr>
            <a:bodyPr rot="-540000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000" b="0" i="0" u="none" strike="noStrike" kern="1200" baseline="0">
                  <a:solidFill>
                    <a:sysClr val="windowText" lastClr="000000">
                      <a:lumMod val="65000"/>
                      <a:lumOff val="35000"/>
                    </a:sysClr>
                  </a:solidFill>
                  <a:latin typeface="+mn-lt"/>
                  <a:ea typeface="+mn-ea"/>
                  <a:cs typeface="+mn-cs"/>
                </a:defRPr>
              </a:pPr>
              <a:endParaRPr lang="zh-CN"/>
            </a:p>
          </c:txPr>
        </c:title>
        <c:numFmt formatCode="h:mm:ss;@"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365790680"/>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5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v>Sensor 2 Runoff Status</c:v>
          </c:tx>
          <c:spPr>
            <a:ln w="25400" cap="rnd">
              <a:noFill/>
              <a:round/>
            </a:ln>
            <a:effectLst/>
          </c:spPr>
          <c:marker>
            <c:symbol val="circle"/>
            <c:size val="5"/>
            <c:spPr>
              <a:solidFill>
                <a:schemeClr val="accent1"/>
              </a:solidFill>
              <a:ln w="9525">
                <a:solidFill>
                  <a:schemeClr val="accent1"/>
                </a:solidFill>
              </a:ln>
              <a:effectLst/>
            </c:spPr>
          </c:marker>
          <c:dLbls>
            <c:dLbl>
              <c:idx val="6"/>
              <c:layout>
                <c:manualLayout>
                  <c:x val="-4.7087227457862771E-2"/>
                  <c:y val="-0.12927551247810842"/>
                </c:manualLayout>
              </c:layout>
              <c:dLblPos val="r"/>
              <c:showLegendKey val="0"/>
              <c:showVal val="0"/>
              <c:showCatName val="1"/>
              <c:showSerName val="0"/>
              <c:showPercent val="0"/>
              <c:showBubbleSize val="0"/>
              <c:extLst>
                <c:ext xmlns:c15="http://schemas.microsoft.com/office/drawing/2012/chart" uri="{CE6537A1-D6FC-4f65-9D91-7224C49458BB}"/>
              </c:extLst>
            </c:dLbl>
            <c:dLbl>
              <c:idx val="9"/>
              <c:layout>
                <c:manualLayout>
                  <c:x val="-4.8630437521925432E-2"/>
                  <c:y val="-0.12927551247810842"/>
                </c:manualLayout>
              </c:layout>
              <c:dLblPos val="r"/>
              <c:showLegendKey val="0"/>
              <c:showVal val="0"/>
              <c:showCatName val="1"/>
              <c:showSerName val="0"/>
              <c:showPercent val="0"/>
              <c:showBubbleSize val="0"/>
              <c:extLst>
                <c:ext xmlns:c15="http://schemas.microsoft.com/office/drawing/2012/chart" uri="{CE6537A1-D6FC-4f65-9D91-7224C49458BB}"/>
              </c:extLst>
            </c:dLbl>
            <c:dLbl>
              <c:idx val="12"/>
              <c:layout>
                <c:manualLayout>
                  <c:x val="-5.5578771213518535E-2"/>
                  <c:y val="-0.10457870948897852"/>
                </c:manualLayout>
              </c:layout>
              <c:dLblPos val="r"/>
              <c:showLegendKey val="0"/>
              <c:showVal val="0"/>
              <c:showCatName val="1"/>
              <c:showSerName val="0"/>
              <c:showPercent val="0"/>
              <c:showBubbleSize val="0"/>
              <c:extLst>
                <c:ext xmlns:c15="http://schemas.microsoft.com/office/drawing/2012/chart" uri="{CE6537A1-D6FC-4f65-9D91-7224C49458BB}"/>
              </c:extLst>
            </c:dLbl>
            <c:dLbl>
              <c:idx val="13"/>
              <c:layout>
                <c:manualLayout>
                  <c:x val="-5.249235108539322E-2"/>
                  <c:y val="-0.16879039726071626"/>
                </c:manualLayout>
              </c:layout>
              <c:dLblPos val="r"/>
              <c:showLegendKey val="0"/>
              <c:showVal val="0"/>
              <c:showCatName val="1"/>
              <c:showSerName val="0"/>
              <c:showPercent val="0"/>
              <c:showBubbleSize val="0"/>
              <c:extLs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zh-CN"/>
              </a:p>
            </c:txPr>
            <c:dLblPos val="t"/>
            <c:showLegendKey val="0"/>
            <c:showVal val="0"/>
            <c:showCatName val="1"/>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xVal>
            <c:numRef>
              <c:f>Sheet1!$I$2:$I$15</c:f>
              <c:numCache>
                <c:formatCode>h:mm:ss\ AM/PM</c:formatCode>
                <c:ptCount val="14"/>
                <c:pt idx="0">
                  <c:v>0.33334490740740735</c:v>
                </c:pt>
                <c:pt idx="1">
                  <c:v>0.35002314814814817</c:v>
                </c:pt>
                <c:pt idx="2">
                  <c:v>0.35480324074074071</c:v>
                </c:pt>
                <c:pt idx="3">
                  <c:v>0.3639236111111111</c:v>
                </c:pt>
                <c:pt idx="4">
                  <c:v>0.37043981481481486</c:v>
                </c:pt>
                <c:pt idx="5">
                  <c:v>0.37572916666666667</c:v>
                </c:pt>
                <c:pt idx="6">
                  <c:v>0.38434027777777779</c:v>
                </c:pt>
                <c:pt idx="7">
                  <c:v>0.3909259259259259</c:v>
                </c:pt>
                <c:pt idx="8">
                  <c:v>0.39618055555555554</c:v>
                </c:pt>
                <c:pt idx="9">
                  <c:v>0.40482638888888894</c:v>
                </c:pt>
                <c:pt idx="10">
                  <c:v>0.41187499999999999</c:v>
                </c:pt>
                <c:pt idx="11">
                  <c:v>0.41749999999999998</c:v>
                </c:pt>
                <c:pt idx="12">
                  <c:v>0.42577546296296293</c:v>
                </c:pt>
                <c:pt idx="13">
                  <c:v>0.43065972222222221</c:v>
                </c:pt>
              </c:numCache>
            </c:numRef>
          </c:xVal>
          <c:yVal>
            <c:numRef>
              <c:f>Sheet1!$K$2:$K$15</c:f>
              <c:numCache>
                <c:formatCode>General</c:formatCode>
                <c:ptCount val="14"/>
                <c:pt idx="0">
                  <c:v>0</c:v>
                </c:pt>
                <c:pt idx="1">
                  <c:v>1</c:v>
                </c:pt>
                <c:pt idx="2">
                  <c:v>0</c:v>
                </c:pt>
                <c:pt idx="3">
                  <c:v>0</c:v>
                </c:pt>
                <c:pt idx="4">
                  <c:v>1</c:v>
                </c:pt>
                <c:pt idx="5">
                  <c:v>0</c:v>
                </c:pt>
                <c:pt idx="6">
                  <c:v>0</c:v>
                </c:pt>
                <c:pt idx="7">
                  <c:v>1</c:v>
                </c:pt>
                <c:pt idx="8">
                  <c:v>0</c:v>
                </c:pt>
                <c:pt idx="9">
                  <c:v>0</c:v>
                </c:pt>
                <c:pt idx="10">
                  <c:v>1</c:v>
                </c:pt>
                <c:pt idx="11">
                  <c:v>0</c:v>
                </c:pt>
                <c:pt idx="12">
                  <c:v>0</c:v>
                </c:pt>
                <c:pt idx="13">
                  <c:v>0</c:v>
                </c:pt>
              </c:numCache>
            </c:numRef>
          </c:yVal>
          <c:smooth val="0"/>
        </c:ser>
        <c:dLbls>
          <c:showLegendKey val="0"/>
          <c:showVal val="0"/>
          <c:showCatName val="0"/>
          <c:showSerName val="0"/>
          <c:showPercent val="0"/>
          <c:showBubbleSize val="0"/>
        </c:dLbls>
        <c:axId val="368256560"/>
        <c:axId val="368256952"/>
      </c:scatterChart>
      <c:valAx>
        <c:axId val="368256560"/>
        <c:scaling>
          <c:orientation val="minMax"/>
          <c:max val="0.44000000000000006"/>
          <c:min val="0.33200000000000007"/>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CN"/>
                  <a:t>Time</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title>
        <c:numFmt formatCode="h:mm:ss\ AM/PM"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368256952"/>
        <c:crosses val="autoZero"/>
        <c:crossBetween val="midCat"/>
      </c:valAx>
      <c:valAx>
        <c:axId val="368256952"/>
        <c:scaling>
          <c:orientation val="minMax"/>
          <c:max val="1"/>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CN"/>
                  <a:t>"0"</a:t>
                </a:r>
                <a:r>
                  <a:rPr lang="en-US" altLang="zh-CN" baseline="0"/>
                  <a:t> for NO RUNOFF, "1" for RUNOFF</a:t>
                </a:r>
                <a:endParaRPr lang="en-US" altLang="zh-CN"/>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368256560"/>
        <c:crosses val="autoZero"/>
        <c:crossBetween val="midCat"/>
        <c:majorUnit val="1"/>
      </c:valAx>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5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Sheet1!$L$1</c:f>
              <c:strCache>
                <c:ptCount val="1"/>
                <c:pt idx="0">
                  <c:v>Sensor 2 Effective Irrigation Time</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dLbls>
            <c:dLbl>
              <c:idx val="2"/>
              <c:delete val="1"/>
              <c:extLst>
                <c:ext xmlns:c15="http://schemas.microsoft.com/office/drawing/2012/chart" uri="{CE6537A1-D6FC-4f65-9D91-7224C49458BB}"/>
              </c:extLst>
            </c:dLbl>
            <c:dLbl>
              <c:idx val="5"/>
              <c:delete val="1"/>
              <c:extLst>
                <c:ext xmlns:c15="http://schemas.microsoft.com/office/drawing/2012/chart" uri="{CE6537A1-D6FC-4f65-9D91-7224C49458BB}"/>
              </c:extLst>
            </c:dLbl>
            <c:dLbl>
              <c:idx val="8"/>
              <c:delete val="1"/>
              <c:extLst>
                <c:ext xmlns:c15="http://schemas.microsoft.com/office/drawing/2012/chart" uri="{CE6537A1-D6FC-4f65-9D91-7224C49458BB}"/>
              </c:extLst>
            </c:dLbl>
            <c:dLbl>
              <c:idx val="11"/>
              <c:delete val="1"/>
              <c:extLs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zh-CN"/>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xVal>
            <c:numRef>
              <c:f>Sheet1!$I$2:$I$15</c:f>
              <c:numCache>
                <c:formatCode>h:mm:ss\ AM/PM</c:formatCode>
                <c:ptCount val="14"/>
                <c:pt idx="0">
                  <c:v>0.33334490740740735</c:v>
                </c:pt>
                <c:pt idx="1">
                  <c:v>0.35002314814814817</c:v>
                </c:pt>
                <c:pt idx="2">
                  <c:v>0.35480324074074071</c:v>
                </c:pt>
                <c:pt idx="3">
                  <c:v>0.3639236111111111</c:v>
                </c:pt>
                <c:pt idx="4">
                  <c:v>0.37043981481481486</c:v>
                </c:pt>
                <c:pt idx="5">
                  <c:v>0.37572916666666667</c:v>
                </c:pt>
                <c:pt idx="6">
                  <c:v>0.38434027777777779</c:v>
                </c:pt>
                <c:pt idx="7">
                  <c:v>0.3909259259259259</c:v>
                </c:pt>
                <c:pt idx="8">
                  <c:v>0.39618055555555554</c:v>
                </c:pt>
                <c:pt idx="9">
                  <c:v>0.40482638888888894</c:v>
                </c:pt>
                <c:pt idx="10">
                  <c:v>0.41187499999999999</c:v>
                </c:pt>
                <c:pt idx="11">
                  <c:v>0.41749999999999998</c:v>
                </c:pt>
                <c:pt idx="12">
                  <c:v>0.42577546296296293</c:v>
                </c:pt>
                <c:pt idx="13">
                  <c:v>0.43065972222222221</c:v>
                </c:pt>
              </c:numCache>
            </c:numRef>
          </c:xVal>
          <c:yVal>
            <c:numRef>
              <c:f>Sheet1!$L$2:$L$15</c:f>
              <c:numCache>
                <c:formatCode>h:mm:ss</c:formatCode>
                <c:ptCount val="14"/>
                <c:pt idx="0">
                  <c:v>0</c:v>
                </c:pt>
                <c:pt idx="1">
                  <c:v>1.6678240740740813E-2</c:v>
                </c:pt>
                <c:pt idx="2">
                  <c:v>1.6678240740740813E-2</c:v>
                </c:pt>
                <c:pt idx="3">
                  <c:v>1.6678240740740813E-2</c:v>
                </c:pt>
                <c:pt idx="4">
                  <c:v>2.3194444444444573E-2</c:v>
                </c:pt>
                <c:pt idx="5">
                  <c:v>2.3194444444444573E-2</c:v>
                </c:pt>
                <c:pt idx="6">
                  <c:v>2.3194444444444573E-2</c:v>
                </c:pt>
                <c:pt idx="7">
                  <c:v>2.9780092592592677E-2</c:v>
                </c:pt>
                <c:pt idx="8">
                  <c:v>2.9780092592592677E-2</c:v>
                </c:pt>
                <c:pt idx="9">
                  <c:v>2.9780092592592677E-2</c:v>
                </c:pt>
                <c:pt idx="10">
                  <c:v>3.6828703703703725E-2</c:v>
                </c:pt>
                <c:pt idx="11">
                  <c:v>3.6828703703703725E-2</c:v>
                </c:pt>
                <c:pt idx="12">
                  <c:v>3.6828703703703725E-2</c:v>
                </c:pt>
                <c:pt idx="13">
                  <c:v>4.1712962962963007E-2</c:v>
                </c:pt>
              </c:numCache>
            </c:numRef>
          </c:yVal>
          <c:smooth val="0"/>
        </c:ser>
        <c:dLbls>
          <c:showLegendKey val="0"/>
          <c:showVal val="0"/>
          <c:showCatName val="0"/>
          <c:showSerName val="0"/>
          <c:showPercent val="0"/>
          <c:showBubbleSize val="0"/>
        </c:dLbls>
        <c:axId val="368250680"/>
        <c:axId val="368254208"/>
      </c:scatterChart>
      <c:valAx>
        <c:axId val="368250680"/>
        <c:scaling>
          <c:orientation val="minMax"/>
          <c:max val="0.44000000000000006"/>
          <c:min val="0.33000000000000007"/>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CN"/>
                  <a:t>Time</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title>
        <c:numFmt formatCode="h:mm:ss\ AM/PM"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368254208"/>
        <c:crosses val="autoZero"/>
        <c:crossBetween val="midCat"/>
      </c:valAx>
      <c:valAx>
        <c:axId val="36825420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CN"/>
                  <a:t>Effective</a:t>
                </a:r>
                <a:r>
                  <a:rPr lang="en-US" altLang="zh-CN" baseline="0"/>
                  <a:t> Irrigation Time (hr/min/sec)</a:t>
                </a:r>
                <a:endParaRPr lang="en-US" altLang="zh-CN"/>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title>
        <c:numFmt formatCode="h:mm:ss"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368250680"/>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5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v>Sensor 4 Runoff</c:v>
          </c:tx>
          <c:spPr>
            <a:ln w="25400" cap="rnd">
              <a:noFill/>
              <a:round/>
            </a:ln>
            <a:effectLst/>
          </c:spPr>
          <c:marker>
            <c:symbol val="circle"/>
            <c:size val="5"/>
            <c:spPr>
              <a:solidFill>
                <a:schemeClr val="accent1"/>
              </a:solidFill>
              <a:ln w="9525">
                <a:solidFill>
                  <a:schemeClr val="accent1"/>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zh-CN"/>
              </a:p>
            </c:txPr>
            <c:dLblPos val="t"/>
            <c:showLegendKey val="0"/>
            <c:showVal val="0"/>
            <c:showCatName val="1"/>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xVal>
            <c:numRef>
              <c:f>Sheet1!$I$18:$I$34</c:f>
              <c:numCache>
                <c:formatCode>h:mm:ss\ AM/PM</c:formatCode>
                <c:ptCount val="17"/>
                <c:pt idx="0">
                  <c:v>0.33334490740740735</c:v>
                </c:pt>
                <c:pt idx="1">
                  <c:v>0.34726851851851853</c:v>
                </c:pt>
                <c:pt idx="2">
                  <c:v>0.35025462962962961</c:v>
                </c:pt>
                <c:pt idx="3">
                  <c:v>0.36116898148148152</c:v>
                </c:pt>
                <c:pt idx="4">
                  <c:v>0.36729166666666663</c:v>
                </c:pt>
                <c:pt idx="5">
                  <c:v>0.37074074074074076</c:v>
                </c:pt>
                <c:pt idx="6">
                  <c:v>0.38119212962962962</c:v>
                </c:pt>
                <c:pt idx="7">
                  <c:v>0.38756944444444441</c:v>
                </c:pt>
                <c:pt idx="8">
                  <c:v>0.39104166666666668</c:v>
                </c:pt>
                <c:pt idx="9">
                  <c:v>0.40146990740740746</c:v>
                </c:pt>
                <c:pt idx="10">
                  <c:v>0.40813657407407411</c:v>
                </c:pt>
                <c:pt idx="11">
                  <c:v>0.41194444444444445</c:v>
                </c:pt>
                <c:pt idx="12">
                  <c:v>0.42203703703703704</c:v>
                </c:pt>
                <c:pt idx="13">
                  <c:v>0.42822916666666666</c:v>
                </c:pt>
                <c:pt idx="14">
                  <c:v>0.43223379629629632</c:v>
                </c:pt>
                <c:pt idx="15">
                  <c:v>0.44212962962962959</c:v>
                </c:pt>
                <c:pt idx="16">
                  <c:v>0.4445601851851852</c:v>
                </c:pt>
              </c:numCache>
            </c:numRef>
          </c:xVal>
          <c:yVal>
            <c:numRef>
              <c:f>Sheet1!$K$18:$K$34</c:f>
              <c:numCache>
                <c:formatCode>General</c:formatCode>
                <c:ptCount val="17"/>
                <c:pt idx="0">
                  <c:v>0</c:v>
                </c:pt>
                <c:pt idx="1">
                  <c:v>1</c:v>
                </c:pt>
                <c:pt idx="2">
                  <c:v>0</c:v>
                </c:pt>
                <c:pt idx="3">
                  <c:v>0</c:v>
                </c:pt>
                <c:pt idx="4">
                  <c:v>1</c:v>
                </c:pt>
                <c:pt idx="5">
                  <c:v>0</c:v>
                </c:pt>
                <c:pt idx="6">
                  <c:v>0</c:v>
                </c:pt>
                <c:pt idx="7">
                  <c:v>1</c:v>
                </c:pt>
                <c:pt idx="8">
                  <c:v>0</c:v>
                </c:pt>
                <c:pt idx="9">
                  <c:v>0</c:v>
                </c:pt>
                <c:pt idx="10">
                  <c:v>1</c:v>
                </c:pt>
                <c:pt idx="11">
                  <c:v>0</c:v>
                </c:pt>
                <c:pt idx="12">
                  <c:v>0</c:v>
                </c:pt>
                <c:pt idx="13">
                  <c:v>1</c:v>
                </c:pt>
                <c:pt idx="14">
                  <c:v>0</c:v>
                </c:pt>
                <c:pt idx="15">
                  <c:v>0</c:v>
                </c:pt>
                <c:pt idx="16">
                  <c:v>0</c:v>
                </c:pt>
              </c:numCache>
            </c:numRef>
          </c:yVal>
          <c:smooth val="0"/>
        </c:ser>
        <c:dLbls>
          <c:showLegendKey val="0"/>
          <c:showVal val="0"/>
          <c:showCatName val="0"/>
          <c:showSerName val="0"/>
          <c:showPercent val="0"/>
          <c:showBubbleSize val="0"/>
        </c:dLbls>
        <c:axId val="368252640"/>
        <c:axId val="368251464"/>
      </c:scatterChart>
      <c:valAx>
        <c:axId val="368252640"/>
        <c:scaling>
          <c:orientation val="minMax"/>
          <c:max val="0.45"/>
          <c:min val="0.33000000000000007"/>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CN"/>
                  <a:t>Time</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title>
        <c:numFmt formatCode="h:mm:ss\ AM/PM"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368251464"/>
        <c:crosses val="autoZero"/>
        <c:crossBetween val="midCat"/>
      </c:valAx>
      <c:valAx>
        <c:axId val="368251464"/>
        <c:scaling>
          <c:orientation val="minMax"/>
          <c:max val="1"/>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CN"/>
                  <a:t>"0" for NO RUNOFF, "1" for RUNOFF</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368252640"/>
        <c:crosses val="autoZero"/>
        <c:crossBetween val="midCat"/>
        <c:majorUnit val="1"/>
      </c:valAx>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5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Sheet1!$L$17</c:f>
              <c:strCache>
                <c:ptCount val="1"/>
                <c:pt idx="0">
                  <c:v>Sensor 4 Effective Irrigation Time</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dLbls>
            <c:dLbl>
              <c:idx val="2"/>
              <c:delete val="1"/>
              <c:extLst>
                <c:ext xmlns:c15="http://schemas.microsoft.com/office/drawing/2012/chart" uri="{CE6537A1-D6FC-4f65-9D91-7224C49458BB}"/>
              </c:extLst>
            </c:dLbl>
            <c:dLbl>
              <c:idx val="5"/>
              <c:delete val="1"/>
              <c:extLst>
                <c:ext xmlns:c15="http://schemas.microsoft.com/office/drawing/2012/chart" uri="{CE6537A1-D6FC-4f65-9D91-7224C49458BB}"/>
              </c:extLst>
            </c:dLbl>
            <c:dLbl>
              <c:idx val="8"/>
              <c:delete val="1"/>
              <c:extLst>
                <c:ext xmlns:c15="http://schemas.microsoft.com/office/drawing/2012/chart" uri="{CE6537A1-D6FC-4f65-9D91-7224C49458BB}"/>
              </c:extLst>
            </c:dLbl>
            <c:dLbl>
              <c:idx val="11"/>
              <c:delete val="1"/>
              <c:extLst>
                <c:ext xmlns:c15="http://schemas.microsoft.com/office/drawing/2012/chart" uri="{CE6537A1-D6FC-4f65-9D91-7224C49458BB}"/>
              </c:extLst>
            </c:dLbl>
            <c:dLbl>
              <c:idx val="14"/>
              <c:delete val="1"/>
              <c:extLs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zh-CN"/>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xVal>
            <c:numRef>
              <c:f>Sheet1!$I$18:$I$34</c:f>
              <c:numCache>
                <c:formatCode>h:mm:ss\ AM/PM</c:formatCode>
                <c:ptCount val="17"/>
                <c:pt idx="0">
                  <c:v>0.33334490740740735</c:v>
                </c:pt>
                <c:pt idx="1">
                  <c:v>0.34726851851851853</c:v>
                </c:pt>
                <c:pt idx="2">
                  <c:v>0.35025462962962961</c:v>
                </c:pt>
                <c:pt idx="3">
                  <c:v>0.36116898148148152</c:v>
                </c:pt>
                <c:pt idx="4">
                  <c:v>0.36729166666666663</c:v>
                </c:pt>
                <c:pt idx="5">
                  <c:v>0.37074074074074076</c:v>
                </c:pt>
                <c:pt idx="6">
                  <c:v>0.38119212962962962</c:v>
                </c:pt>
                <c:pt idx="7">
                  <c:v>0.38756944444444441</c:v>
                </c:pt>
                <c:pt idx="8">
                  <c:v>0.39104166666666668</c:v>
                </c:pt>
                <c:pt idx="9">
                  <c:v>0.40146990740740746</c:v>
                </c:pt>
                <c:pt idx="10">
                  <c:v>0.40813657407407411</c:v>
                </c:pt>
                <c:pt idx="11">
                  <c:v>0.41194444444444445</c:v>
                </c:pt>
                <c:pt idx="12">
                  <c:v>0.42203703703703704</c:v>
                </c:pt>
                <c:pt idx="13">
                  <c:v>0.42822916666666666</c:v>
                </c:pt>
                <c:pt idx="14">
                  <c:v>0.43223379629629632</c:v>
                </c:pt>
                <c:pt idx="15">
                  <c:v>0.44212962962962959</c:v>
                </c:pt>
                <c:pt idx="16">
                  <c:v>0.4445601851851852</c:v>
                </c:pt>
              </c:numCache>
            </c:numRef>
          </c:xVal>
          <c:yVal>
            <c:numRef>
              <c:f>Sheet1!$L$18:$L$34</c:f>
              <c:numCache>
                <c:formatCode>h:mm:ss</c:formatCode>
                <c:ptCount val="17"/>
                <c:pt idx="0">
                  <c:v>0</c:v>
                </c:pt>
                <c:pt idx="1">
                  <c:v>1.3923611111111178E-2</c:v>
                </c:pt>
                <c:pt idx="2">
                  <c:v>1.3923611111111178E-2</c:v>
                </c:pt>
                <c:pt idx="3">
                  <c:v>1.3923611111111178E-2</c:v>
                </c:pt>
                <c:pt idx="4">
                  <c:v>2.0046296296296284E-2</c:v>
                </c:pt>
                <c:pt idx="5">
                  <c:v>2.0046296296296284E-2</c:v>
                </c:pt>
                <c:pt idx="6">
                  <c:v>2.0046296296296284E-2</c:v>
                </c:pt>
                <c:pt idx="7">
                  <c:v>2.6423611111111078E-2</c:v>
                </c:pt>
                <c:pt idx="8">
                  <c:v>2.6423611111111078E-2</c:v>
                </c:pt>
                <c:pt idx="9">
                  <c:v>2.6423611111111078E-2</c:v>
                </c:pt>
                <c:pt idx="10">
                  <c:v>3.3090277777777732E-2</c:v>
                </c:pt>
                <c:pt idx="11">
                  <c:v>3.3090277777777732E-2</c:v>
                </c:pt>
                <c:pt idx="12">
                  <c:v>3.3090277777777732E-2</c:v>
                </c:pt>
                <c:pt idx="13">
                  <c:v>3.9282407407407349E-2</c:v>
                </c:pt>
                <c:pt idx="14">
                  <c:v>3.9282407407407349E-2</c:v>
                </c:pt>
                <c:pt idx="15">
                  <c:v>3.9282407407407349E-2</c:v>
                </c:pt>
                <c:pt idx="16">
                  <c:v>4.1712962962962952E-2</c:v>
                </c:pt>
              </c:numCache>
            </c:numRef>
          </c:yVal>
          <c:smooth val="0"/>
        </c:ser>
        <c:dLbls>
          <c:showLegendKey val="0"/>
          <c:showVal val="0"/>
          <c:showCatName val="0"/>
          <c:showSerName val="0"/>
          <c:showPercent val="0"/>
          <c:showBubbleSize val="0"/>
        </c:dLbls>
        <c:axId val="368257736"/>
        <c:axId val="368255776"/>
      </c:scatterChart>
      <c:valAx>
        <c:axId val="368257736"/>
        <c:scaling>
          <c:orientation val="minMax"/>
          <c:max val="0.45"/>
          <c:min val="0.33000000000000007"/>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CN"/>
                  <a:t>Time</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title>
        <c:numFmt formatCode="h:mm:ss\ AM/PM"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368255776"/>
        <c:crosses val="autoZero"/>
        <c:crossBetween val="midCat"/>
      </c:valAx>
      <c:valAx>
        <c:axId val="36825577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CN"/>
                  <a:t>Effective Irrigation Time (hr/min/sec)</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title>
        <c:numFmt formatCode="h:mm:ss"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368257736"/>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5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v>Sensor 5 Runoff</c:v>
          </c:tx>
          <c:spPr>
            <a:ln w="25400" cap="rnd">
              <a:noFill/>
              <a:round/>
            </a:ln>
            <a:effectLst/>
          </c:spPr>
          <c:marker>
            <c:symbol val="circle"/>
            <c:size val="5"/>
            <c:spPr>
              <a:solidFill>
                <a:schemeClr val="accent1"/>
              </a:solidFill>
              <a:ln w="9525">
                <a:solidFill>
                  <a:schemeClr val="accent1"/>
                </a:solidFill>
              </a:ln>
              <a:effectLst/>
            </c:spPr>
          </c:marker>
          <c:dLbls>
            <c:dLbl>
              <c:idx val="2"/>
              <c:layout>
                <c:manualLayout>
                  <c:x val="-7.2058573431468848E-2"/>
                  <c:y val="-2.8166201216034296E-2"/>
                </c:manualLayout>
              </c:layout>
              <c:dLblPos val="r"/>
              <c:showLegendKey val="0"/>
              <c:showVal val="0"/>
              <c:showCatName val="1"/>
              <c:showSerName val="0"/>
              <c:showPercent val="0"/>
              <c:showBubbleSize val="0"/>
              <c:extLst>
                <c:ext xmlns:c15="http://schemas.microsoft.com/office/drawing/2012/chart" uri="{CE6537A1-D6FC-4f65-9D91-7224C49458BB}"/>
              </c:extLst>
            </c:dLbl>
            <c:dLbl>
              <c:idx val="3"/>
              <c:layout>
                <c:manualLayout>
                  <c:x val="-4.4753334883024069E-2"/>
                  <c:y val="-0.12836097889699535"/>
                </c:manualLayout>
              </c:layout>
              <c:dLblPos val="r"/>
              <c:showLegendKey val="0"/>
              <c:showVal val="0"/>
              <c:showCatName val="1"/>
              <c:showSerName val="0"/>
              <c:showPercent val="0"/>
              <c:showBubbleSize val="0"/>
              <c:extLst>
                <c:ext xmlns:c15="http://schemas.microsoft.com/office/drawing/2012/chart" uri="{CE6537A1-D6FC-4f65-9D91-7224C49458BB}"/>
              </c:extLst>
            </c:dLbl>
            <c:dLbl>
              <c:idx val="5"/>
              <c:layout>
                <c:manualLayout>
                  <c:x val="-4.0657527790624197E-2"/>
                  <c:y val="-6.3654414822534269E-2"/>
                </c:manualLayout>
              </c:layout>
              <c:dLblPos val="r"/>
              <c:showLegendKey val="0"/>
              <c:showVal val="0"/>
              <c:showCatName val="1"/>
              <c:showSerName val="0"/>
              <c:showPercent val="0"/>
              <c:showBubbleSize val="0"/>
              <c:extLst>
                <c:ext xmlns:c15="http://schemas.microsoft.com/office/drawing/2012/chart" uri="{CE6537A1-D6FC-4f65-9D91-7224C49458BB}"/>
              </c:extLst>
            </c:dLbl>
            <c:dLbl>
              <c:idx val="6"/>
              <c:layout>
                <c:manualLayout>
                  <c:x val="-4.8630437521925432E-2"/>
                  <c:y val="-0.10969053142868782"/>
                </c:manualLayout>
              </c:layout>
              <c:dLblPos val="r"/>
              <c:showLegendKey val="0"/>
              <c:showVal val="0"/>
              <c:showCatName val="1"/>
              <c:showSerName val="0"/>
              <c:showPercent val="0"/>
              <c:showBubbleSize val="0"/>
              <c:extLst>
                <c:ext xmlns:c15="http://schemas.microsoft.com/office/drawing/2012/chart" uri="{CE6537A1-D6FC-4f65-9D91-7224C49458BB}"/>
              </c:extLst>
            </c:dLbl>
            <c:dLbl>
              <c:idx val="8"/>
              <c:layout>
                <c:manualLayout>
                  <c:x val="-4.0657527790624197E-2"/>
                  <c:y val="-5.9479330868828395E-2"/>
                </c:manualLayout>
              </c:layout>
              <c:dLblPos val="r"/>
              <c:showLegendKey val="0"/>
              <c:showVal val="0"/>
              <c:showCatName val="1"/>
              <c:showSerName val="0"/>
              <c:showPercent val="0"/>
              <c:showBubbleSize val="0"/>
              <c:extLst>
                <c:ext xmlns:c15="http://schemas.microsoft.com/office/drawing/2012/chart" uri="{CE6537A1-D6FC-4f65-9D91-7224C49458BB}"/>
              </c:extLst>
            </c:dLbl>
            <c:dLbl>
              <c:idx val="9"/>
              <c:layout>
                <c:manualLayout>
                  <c:x val="-4.8630437521925432E-2"/>
                  <c:y val="-0.12784180946803544"/>
                </c:manualLayout>
              </c:layout>
              <c:dLblPos val="r"/>
              <c:showLegendKey val="0"/>
              <c:showVal val="0"/>
              <c:showCatName val="1"/>
              <c:showSerName val="0"/>
              <c:showPercent val="0"/>
              <c:showBubbleSize val="0"/>
              <c:extLst>
                <c:ext xmlns:c15="http://schemas.microsoft.com/office/drawing/2012/chart" uri="{CE6537A1-D6FC-4f65-9D91-7224C49458BB}"/>
              </c:extLst>
            </c:dLbl>
            <c:dLbl>
              <c:idx val="11"/>
              <c:layout>
                <c:manualLayout>
                  <c:x val="-4.475331635247351E-2"/>
                  <c:y val="-5.9479330868828395E-2"/>
                </c:manualLayout>
              </c:layout>
              <c:dLblPos val="r"/>
              <c:showLegendKey val="0"/>
              <c:showVal val="0"/>
              <c:showCatName val="1"/>
              <c:showSerName val="0"/>
              <c:showPercent val="0"/>
              <c:showBubbleSize val="0"/>
              <c:extLst>
                <c:ext xmlns:c15="http://schemas.microsoft.com/office/drawing/2012/chart" uri="{CE6537A1-D6FC-4f65-9D91-7224C49458BB}"/>
              </c:extLst>
            </c:dLbl>
            <c:dLbl>
              <c:idx val="12"/>
              <c:layout>
                <c:manualLayout>
                  <c:x val="-4.7087227457862826E-2"/>
                  <c:y val="-0.12330398995819855"/>
                </c:manualLayout>
              </c:layout>
              <c:dLblPos val="r"/>
              <c:showLegendKey val="0"/>
              <c:showVal val="0"/>
              <c:showCatName val="1"/>
              <c:showSerName val="0"/>
              <c:showPercent val="0"/>
              <c:showBubbleSize val="0"/>
              <c:extLst>
                <c:ext xmlns:c15="http://schemas.microsoft.com/office/drawing/2012/chart" uri="{CE6537A1-D6FC-4f65-9D91-7224C49458BB}"/>
              </c:extLst>
            </c:dLbl>
            <c:dLbl>
              <c:idx val="14"/>
              <c:layout>
                <c:manualLayout>
                  <c:x val="-4.5135589951579493E-2"/>
                  <c:y val="-5.9479330868828395E-2"/>
                </c:manualLayout>
              </c:layout>
              <c:dLblPos val="r"/>
              <c:showLegendKey val="0"/>
              <c:showVal val="0"/>
              <c:showCatName val="1"/>
              <c:showSerName val="0"/>
              <c:showPercent val="0"/>
              <c:showBubbleSize val="0"/>
              <c:extLst>
                <c:ext xmlns:c15="http://schemas.microsoft.com/office/drawing/2012/chart" uri="{CE6537A1-D6FC-4f65-9D91-7224C49458BB}"/>
              </c:extLst>
            </c:dLbl>
            <c:dLbl>
              <c:idx val="15"/>
              <c:layout>
                <c:manualLayout>
                  <c:x val="-5.4035561149455763E-2"/>
                  <c:y val="-0.13237962897787223"/>
                </c:manualLayout>
              </c:layout>
              <c:dLblPos val="r"/>
              <c:showLegendKey val="0"/>
              <c:showVal val="0"/>
              <c:showCatName val="1"/>
              <c:showSerName val="0"/>
              <c:showPercent val="0"/>
              <c:showBubbleSize val="0"/>
              <c:extLst>
                <c:ext xmlns:c15="http://schemas.microsoft.com/office/drawing/2012/chart" uri="{CE6537A1-D6FC-4f65-9D91-7224C49458BB}"/>
              </c:extLst>
            </c:dLbl>
            <c:dLbl>
              <c:idx val="17"/>
              <c:layout>
                <c:manualLayout>
                  <c:x val="-4.3770327097629624E-2"/>
                  <c:y val="-5.7391788891975458E-2"/>
                </c:manualLayout>
              </c:layout>
              <c:dLblPos val="r"/>
              <c:showLegendKey val="0"/>
              <c:showVal val="0"/>
              <c:showCatName val="1"/>
              <c:showSerName val="0"/>
              <c:showPercent val="0"/>
              <c:showBubbleSize val="0"/>
              <c:extLst>
                <c:ext xmlns:c15="http://schemas.microsoft.com/office/drawing/2012/chart" uri="{CE6537A1-D6FC-4f65-9D91-7224C49458BB}"/>
              </c:extLst>
            </c:dLbl>
            <c:dLbl>
              <c:idx val="18"/>
              <c:layout>
                <c:manualLayout>
                  <c:x val="-5.2492351085393102E-2"/>
                  <c:y val="-0.13237962897787223"/>
                </c:manualLayout>
              </c:layout>
              <c:dLblPos val="r"/>
              <c:showLegendKey val="0"/>
              <c:showVal val="0"/>
              <c:showCatName val="1"/>
              <c:showSerName val="0"/>
              <c:showPercent val="0"/>
              <c:showBubbleSize val="0"/>
              <c:extLst>
                <c:ext xmlns:c15="http://schemas.microsoft.com/office/drawing/2012/chart" uri="{CE6537A1-D6FC-4f65-9D91-7224C49458BB}"/>
              </c:extLst>
            </c:dLbl>
            <c:dLbl>
              <c:idx val="20"/>
              <c:layout>
                <c:manualLayout>
                  <c:x val="-4.6500852805529166E-2"/>
                  <c:y val="-5.7391788891975458E-2"/>
                </c:manualLayout>
              </c:layout>
              <c:dLblPos val="r"/>
              <c:showLegendKey val="0"/>
              <c:showVal val="0"/>
              <c:showCatName val="1"/>
              <c:showSerName val="0"/>
              <c:showPercent val="0"/>
              <c:showBubbleSize val="0"/>
              <c:extLst>
                <c:ext xmlns:c15="http://schemas.microsoft.com/office/drawing/2012/chart" uri="{CE6537A1-D6FC-4f65-9D91-7224C49458BB}"/>
              </c:extLst>
            </c:dLbl>
            <c:dLbl>
              <c:idx val="21"/>
              <c:layout>
                <c:manualLayout>
                  <c:x val="-4.9405930957267898E-2"/>
                  <c:y val="-0.13237962897787223"/>
                </c:manualLayout>
              </c:layout>
              <c:dLblPos val="r"/>
              <c:showLegendKey val="0"/>
              <c:showVal val="0"/>
              <c:showCatName val="1"/>
              <c:showSerName val="0"/>
              <c:showPercent val="0"/>
              <c:showBubbleSize val="0"/>
              <c:extLst>
                <c:ext xmlns:c15="http://schemas.microsoft.com/office/drawing/2012/chart" uri="{CE6537A1-D6FC-4f65-9D91-7224C49458BB}"/>
              </c:extLst>
            </c:dLbl>
            <c:dLbl>
              <c:idx val="23"/>
              <c:layout>
                <c:manualLayout>
                  <c:x val="-4.5135589951579395E-2"/>
                  <c:y val="-5.5304246915122514E-2"/>
                </c:manualLayout>
              </c:layout>
              <c:dLblPos val="r"/>
              <c:showLegendKey val="0"/>
              <c:showVal val="0"/>
              <c:showCatName val="1"/>
              <c:showSerName val="0"/>
              <c:showPercent val="0"/>
              <c:showBubbleSize val="0"/>
              <c:extLst>
                <c:ext xmlns:c15="http://schemas.microsoft.com/office/drawing/2012/chart" uri="{CE6537A1-D6FC-4f65-9D91-7224C49458BB}"/>
              </c:extLst>
            </c:dLbl>
            <c:dLbl>
              <c:idx val="24"/>
              <c:layout>
                <c:manualLayout>
                  <c:x val="-4.4776300765079803E-2"/>
                  <c:y val="-0.14145526799754601"/>
                </c:manualLayout>
              </c:layout>
              <c:dLblPos val="r"/>
              <c:showLegendKey val="0"/>
              <c:showVal val="0"/>
              <c:showCatName val="1"/>
              <c:showSerName val="0"/>
              <c:showPercent val="0"/>
              <c:showBubbleSize val="0"/>
              <c:extLst>
                <c:ext xmlns:c15="http://schemas.microsoft.com/office/drawing/2012/chart" uri="{CE6537A1-D6FC-4f65-9D91-7224C49458BB}"/>
              </c:extLst>
            </c:dLbl>
            <c:dLbl>
              <c:idx val="26"/>
              <c:layout>
                <c:manualLayout>
                  <c:x val="-4.5135589951579395E-2"/>
                  <c:y val="-5.3216704938269577E-2"/>
                </c:manualLayout>
              </c:layout>
              <c:dLblPos val="r"/>
              <c:showLegendKey val="0"/>
              <c:showVal val="0"/>
              <c:showCatName val="1"/>
              <c:showSerName val="0"/>
              <c:showPercent val="0"/>
              <c:showBubbleSize val="0"/>
              <c:extLst>
                <c:ext xmlns:c15="http://schemas.microsoft.com/office/drawing/2012/chart" uri="{CE6537A1-D6FC-4f65-9D91-7224C49458BB}"/>
              </c:extLst>
            </c:dLbl>
            <c:dLbl>
              <c:idx val="27"/>
              <c:layout>
                <c:manualLayout>
                  <c:x val="-4.2527467012669865E-2"/>
                  <c:y val="-0.14599308750738288"/>
                </c:manualLayout>
              </c:layout>
              <c:dLblPos val="r"/>
              <c:showLegendKey val="0"/>
              <c:showVal val="0"/>
              <c:showCatName val="1"/>
              <c:showSerName val="0"/>
              <c:showPercent val="0"/>
              <c:showBubbleSize val="0"/>
              <c:extLst>
                <c:ext xmlns:c15="http://schemas.microsoft.com/office/drawing/2012/chart" uri="{CE6537A1-D6FC-4f65-9D91-7224C49458BB}"/>
              </c:extLst>
            </c:dLbl>
            <c:dLbl>
              <c:idx val="28"/>
              <c:layout>
                <c:manualLayout>
                  <c:x val="-2.4606302202573907E-4"/>
                  <c:y val="-6.4742535912196489E-2"/>
                </c:manualLayout>
              </c:layout>
              <c:dLblPos val="r"/>
              <c:showLegendKey val="0"/>
              <c:showVal val="0"/>
              <c:showCatName val="1"/>
              <c:showSerName val="0"/>
              <c:showPercent val="0"/>
              <c:showBubbleSize val="0"/>
              <c:extLs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zh-CN"/>
              </a:p>
            </c:txPr>
            <c:dLblPos val="t"/>
            <c:showLegendKey val="0"/>
            <c:showVal val="0"/>
            <c:showCatName val="1"/>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xVal>
            <c:numRef>
              <c:f>Sheet1!$I$37:$I$65</c:f>
              <c:numCache>
                <c:formatCode>h:mm:ss\ AM/PM</c:formatCode>
                <c:ptCount val="29"/>
                <c:pt idx="0">
                  <c:v>0.33334490740740735</c:v>
                </c:pt>
                <c:pt idx="1">
                  <c:v>0.34604166666666664</c:v>
                </c:pt>
                <c:pt idx="2">
                  <c:v>0.35221064814814818</c:v>
                </c:pt>
                <c:pt idx="3">
                  <c:v>0.35994212962962963</c:v>
                </c:pt>
                <c:pt idx="4">
                  <c:v>0.36306712962962967</c:v>
                </c:pt>
                <c:pt idx="5">
                  <c:v>0.36900462962962965</c:v>
                </c:pt>
                <c:pt idx="6">
                  <c:v>0.37697916666666664</c:v>
                </c:pt>
                <c:pt idx="7">
                  <c:v>0.37989583333333332</c:v>
                </c:pt>
                <c:pt idx="8">
                  <c:v>0.38633101851851853</c:v>
                </c:pt>
                <c:pt idx="9">
                  <c:v>0.39379629629629626</c:v>
                </c:pt>
                <c:pt idx="10">
                  <c:v>0.39706018518518515</c:v>
                </c:pt>
                <c:pt idx="11">
                  <c:v>0.40417824074074077</c:v>
                </c:pt>
                <c:pt idx="12">
                  <c:v>0.4109606481481482</c:v>
                </c:pt>
                <c:pt idx="13">
                  <c:v>0.41479166666666667</c:v>
                </c:pt>
                <c:pt idx="14">
                  <c:v>0.42113425925925929</c:v>
                </c:pt>
                <c:pt idx="15">
                  <c:v>0.4286921296296296</c:v>
                </c:pt>
                <c:pt idx="16">
                  <c:v>0.43181712962962965</c:v>
                </c:pt>
                <c:pt idx="17">
                  <c:v>0.43754629629629632</c:v>
                </c:pt>
                <c:pt idx="18">
                  <c:v>0.44571759259259264</c:v>
                </c:pt>
                <c:pt idx="19">
                  <c:v>0.44859953703703703</c:v>
                </c:pt>
                <c:pt idx="20">
                  <c:v>0.45348379629629632</c:v>
                </c:pt>
                <c:pt idx="21">
                  <c:v>0.46249999999999997</c:v>
                </c:pt>
                <c:pt idx="22">
                  <c:v>0.46625</c:v>
                </c:pt>
                <c:pt idx="23">
                  <c:v>0.47195601851851854</c:v>
                </c:pt>
                <c:pt idx="24">
                  <c:v>0.48015046296296293</c:v>
                </c:pt>
                <c:pt idx="25">
                  <c:v>0.48388888888888887</c:v>
                </c:pt>
                <c:pt idx="26">
                  <c:v>0.48953703703703705</c:v>
                </c:pt>
                <c:pt idx="27">
                  <c:v>0.49778935185185186</c:v>
                </c:pt>
                <c:pt idx="28">
                  <c:v>0.50017361111111114</c:v>
                </c:pt>
              </c:numCache>
            </c:numRef>
          </c:xVal>
          <c:yVal>
            <c:numRef>
              <c:f>Sheet1!$K$37:$K$65</c:f>
              <c:numCache>
                <c:formatCode>General</c:formatCode>
                <c:ptCount val="29"/>
                <c:pt idx="0">
                  <c:v>0</c:v>
                </c:pt>
                <c:pt idx="1">
                  <c:v>1</c:v>
                </c:pt>
                <c:pt idx="2">
                  <c:v>0</c:v>
                </c:pt>
                <c:pt idx="3">
                  <c:v>0</c:v>
                </c:pt>
                <c:pt idx="4">
                  <c:v>1</c:v>
                </c:pt>
                <c:pt idx="5">
                  <c:v>0</c:v>
                </c:pt>
                <c:pt idx="6">
                  <c:v>0</c:v>
                </c:pt>
                <c:pt idx="7">
                  <c:v>1</c:v>
                </c:pt>
                <c:pt idx="8">
                  <c:v>0</c:v>
                </c:pt>
                <c:pt idx="9">
                  <c:v>0</c:v>
                </c:pt>
                <c:pt idx="10">
                  <c:v>1</c:v>
                </c:pt>
                <c:pt idx="11">
                  <c:v>0</c:v>
                </c:pt>
                <c:pt idx="12">
                  <c:v>0</c:v>
                </c:pt>
                <c:pt idx="13">
                  <c:v>1</c:v>
                </c:pt>
                <c:pt idx="14">
                  <c:v>0</c:v>
                </c:pt>
                <c:pt idx="15">
                  <c:v>0</c:v>
                </c:pt>
                <c:pt idx="16">
                  <c:v>1</c:v>
                </c:pt>
                <c:pt idx="17">
                  <c:v>0</c:v>
                </c:pt>
                <c:pt idx="18">
                  <c:v>0</c:v>
                </c:pt>
                <c:pt idx="19">
                  <c:v>1</c:v>
                </c:pt>
                <c:pt idx="20">
                  <c:v>0</c:v>
                </c:pt>
                <c:pt idx="21">
                  <c:v>0</c:v>
                </c:pt>
                <c:pt idx="22">
                  <c:v>1</c:v>
                </c:pt>
                <c:pt idx="23">
                  <c:v>0</c:v>
                </c:pt>
                <c:pt idx="24">
                  <c:v>0</c:v>
                </c:pt>
                <c:pt idx="25">
                  <c:v>1</c:v>
                </c:pt>
                <c:pt idx="26">
                  <c:v>0</c:v>
                </c:pt>
                <c:pt idx="27">
                  <c:v>0</c:v>
                </c:pt>
                <c:pt idx="28">
                  <c:v>0</c:v>
                </c:pt>
              </c:numCache>
            </c:numRef>
          </c:yVal>
          <c:smooth val="0"/>
        </c:ser>
        <c:dLbls>
          <c:showLegendKey val="0"/>
          <c:showVal val="0"/>
          <c:showCatName val="0"/>
          <c:showSerName val="0"/>
          <c:showPercent val="0"/>
          <c:showBubbleSize val="0"/>
        </c:dLbls>
        <c:axId val="368256168"/>
        <c:axId val="368253424"/>
      </c:scatterChart>
      <c:valAx>
        <c:axId val="368256168"/>
        <c:scaling>
          <c:orientation val="minMax"/>
          <c:max val="0.505"/>
          <c:min val="0.33000000000000007"/>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CN"/>
                  <a:t>Time</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title>
        <c:numFmt formatCode="h:mm:ss\ AM/PM"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368253424"/>
        <c:crosses val="autoZero"/>
        <c:crossBetween val="midCat"/>
      </c:valAx>
      <c:valAx>
        <c:axId val="368253424"/>
        <c:scaling>
          <c:orientation val="minMax"/>
          <c:max val="1"/>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CN" sz="1000" b="0" i="0" baseline="0">
                    <a:effectLst/>
                  </a:rPr>
                  <a:t>"0" for NO RUNOFF, "1" for RUNOFF</a:t>
                </a:r>
                <a:endParaRPr lang="zh-CN" altLang="zh-CN" sz="1000">
                  <a:effectLst/>
                </a:endParaRP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368256168"/>
        <c:crosses val="autoZero"/>
        <c:crossBetween val="midCat"/>
        <c:majorUnit val="1"/>
      </c:valAx>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5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Sheet1!$L$36</c:f>
              <c:strCache>
                <c:ptCount val="1"/>
                <c:pt idx="0">
                  <c:v>Sensor 5 Effective Irrigation Time</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dLbls>
            <c:dLbl>
              <c:idx val="2"/>
              <c:delete val="1"/>
              <c:extLst>
                <c:ext xmlns:c15="http://schemas.microsoft.com/office/drawing/2012/chart" uri="{CE6537A1-D6FC-4f65-9D91-7224C49458BB}"/>
              </c:extLst>
            </c:dLbl>
            <c:dLbl>
              <c:idx val="3"/>
              <c:delete val="1"/>
              <c:extLst>
                <c:ext xmlns:c15="http://schemas.microsoft.com/office/drawing/2012/chart" uri="{CE6537A1-D6FC-4f65-9D91-7224C49458BB}"/>
              </c:extLst>
            </c:dLbl>
            <c:dLbl>
              <c:idx val="5"/>
              <c:delete val="1"/>
              <c:extLst>
                <c:ext xmlns:c15="http://schemas.microsoft.com/office/drawing/2012/chart" uri="{CE6537A1-D6FC-4f65-9D91-7224C49458BB}"/>
              </c:extLst>
            </c:dLbl>
            <c:dLbl>
              <c:idx val="6"/>
              <c:delete val="1"/>
              <c:extLst>
                <c:ext xmlns:c15="http://schemas.microsoft.com/office/drawing/2012/chart" uri="{CE6537A1-D6FC-4f65-9D91-7224C49458BB}"/>
              </c:extLst>
            </c:dLbl>
            <c:dLbl>
              <c:idx val="8"/>
              <c:delete val="1"/>
              <c:extLst>
                <c:ext xmlns:c15="http://schemas.microsoft.com/office/drawing/2012/chart" uri="{CE6537A1-D6FC-4f65-9D91-7224C49458BB}"/>
              </c:extLst>
            </c:dLbl>
            <c:dLbl>
              <c:idx val="9"/>
              <c:delete val="1"/>
              <c:extLst>
                <c:ext xmlns:c15="http://schemas.microsoft.com/office/drawing/2012/chart" uri="{CE6537A1-D6FC-4f65-9D91-7224C49458BB}"/>
              </c:extLst>
            </c:dLbl>
            <c:dLbl>
              <c:idx val="11"/>
              <c:delete val="1"/>
              <c:extLst>
                <c:ext xmlns:c15="http://schemas.microsoft.com/office/drawing/2012/chart" uri="{CE6537A1-D6FC-4f65-9D91-7224C49458BB}"/>
              </c:extLst>
            </c:dLbl>
            <c:dLbl>
              <c:idx val="12"/>
              <c:delete val="1"/>
              <c:extLst>
                <c:ext xmlns:c15="http://schemas.microsoft.com/office/drawing/2012/chart" uri="{CE6537A1-D6FC-4f65-9D91-7224C49458BB}"/>
              </c:extLst>
            </c:dLbl>
            <c:dLbl>
              <c:idx val="14"/>
              <c:delete val="1"/>
              <c:extLst>
                <c:ext xmlns:c15="http://schemas.microsoft.com/office/drawing/2012/chart" uri="{CE6537A1-D6FC-4f65-9D91-7224C49458BB}"/>
              </c:extLst>
            </c:dLbl>
            <c:dLbl>
              <c:idx val="15"/>
              <c:delete val="1"/>
              <c:extLst>
                <c:ext xmlns:c15="http://schemas.microsoft.com/office/drawing/2012/chart" uri="{CE6537A1-D6FC-4f65-9D91-7224C49458BB}"/>
              </c:extLst>
            </c:dLbl>
            <c:dLbl>
              <c:idx val="17"/>
              <c:delete val="1"/>
              <c:extLst>
                <c:ext xmlns:c15="http://schemas.microsoft.com/office/drawing/2012/chart" uri="{CE6537A1-D6FC-4f65-9D91-7224C49458BB}"/>
              </c:extLst>
            </c:dLbl>
            <c:dLbl>
              <c:idx val="18"/>
              <c:delete val="1"/>
              <c:extLst>
                <c:ext xmlns:c15="http://schemas.microsoft.com/office/drawing/2012/chart" uri="{CE6537A1-D6FC-4f65-9D91-7224C49458BB}"/>
              </c:extLst>
            </c:dLbl>
            <c:dLbl>
              <c:idx val="20"/>
              <c:delete val="1"/>
              <c:extLst>
                <c:ext xmlns:c15="http://schemas.microsoft.com/office/drawing/2012/chart" uri="{CE6537A1-D6FC-4f65-9D91-7224C49458BB}"/>
              </c:extLst>
            </c:dLbl>
            <c:dLbl>
              <c:idx val="21"/>
              <c:delete val="1"/>
              <c:extLst>
                <c:ext xmlns:c15="http://schemas.microsoft.com/office/drawing/2012/chart" uri="{CE6537A1-D6FC-4f65-9D91-7224C49458BB}"/>
              </c:extLst>
            </c:dLbl>
            <c:dLbl>
              <c:idx val="23"/>
              <c:delete val="1"/>
              <c:extLst>
                <c:ext xmlns:c15="http://schemas.microsoft.com/office/drawing/2012/chart" uri="{CE6537A1-D6FC-4f65-9D91-7224C49458BB}"/>
              </c:extLst>
            </c:dLbl>
            <c:dLbl>
              <c:idx val="24"/>
              <c:delete val="1"/>
              <c:extLst>
                <c:ext xmlns:c15="http://schemas.microsoft.com/office/drawing/2012/chart" uri="{CE6537A1-D6FC-4f65-9D91-7224C49458BB}"/>
              </c:extLst>
            </c:dLbl>
            <c:dLbl>
              <c:idx val="26"/>
              <c:delete val="1"/>
              <c:extLst>
                <c:ext xmlns:c15="http://schemas.microsoft.com/office/drawing/2012/chart" uri="{CE6537A1-D6FC-4f65-9D91-7224C49458BB}"/>
              </c:extLst>
            </c:dLbl>
            <c:dLbl>
              <c:idx val="27"/>
              <c:delete val="1"/>
              <c:extLs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zh-CN"/>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xVal>
            <c:numRef>
              <c:f>Sheet1!$I$37:$I$65</c:f>
              <c:numCache>
                <c:formatCode>h:mm:ss\ AM/PM</c:formatCode>
                <c:ptCount val="29"/>
                <c:pt idx="0">
                  <c:v>0.33334490740740735</c:v>
                </c:pt>
                <c:pt idx="1">
                  <c:v>0.34604166666666664</c:v>
                </c:pt>
                <c:pt idx="2">
                  <c:v>0.35221064814814818</c:v>
                </c:pt>
                <c:pt idx="3">
                  <c:v>0.35994212962962963</c:v>
                </c:pt>
                <c:pt idx="4">
                  <c:v>0.36306712962962967</c:v>
                </c:pt>
                <c:pt idx="5">
                  <c:v>0.36900462962962965</c:v>
                </c:pt>
                <c:pt idx="6">
                  <c:v>0.37697916666666664</c:v>
                </c:pt>
                <c:pt idx="7">
                  <c:v>0.37989583333333332</c:v>
                </c:pt>
                <c:pt idx="8">
                  <c:v>0.38633101851851853</c:v>
                </c:pt>
                <c:pt idx="9">
                  <c:v>0.39379629629629626</c:v>
                </c:pt>
                <c:pt idx="10">
                  <c:v>0.39706018518518515</c:v>
                </c:pt>
                <c:pt idx="11">
                  <c:v>0.40417824074074077</c:v>
                </c:pt>
                <c:pt idx="12">
                  <c:v>0.4109606481481482</c:v>
                </c:pt>
                <c:pt idx="13">
                  <c:v>0.41479166666666667</c:v>
                </c:pt>
                <c:pt idx="14">
                  <c:v>0.42113425925925929</c:v>
                </c:pt>
                <c:pt idx="15">
                  <c:v>0.4286921296296296</c:v>
                </c:pt>
                <c:pt idx="16">
                  <c:v>0.43181712962962965</c:v>
                </c:pt>
                <c:pt idx="17">
                  <c:v>0.43754629629629632</c:v>
                </c:pt>
                <c:pt idx="18">
                  <c:v>0.44571759259259264</c:v>
                </c:pt>
                <c:pt idx="19">
                  <c:v>0.44859953703703703</c:v>
                </c:pt>
                <c:pt idx="20">
                  <c:v>0.45348379629629632</c:v>
                </c:pt>
                <c:pt idx="21">
                  <c:v>0.46249999999999997</c:v>
                </c:pt>
                <c:pt idx="22">
                  <c:v>0.46625</c:v>
                </c:pt>
                <c:pt idx="23">
                  <c:v>0.47195601851851854</c:v>
                </c:pt>
                <c:pt idx="24">
                  <c:v>0.48015046296296293</c:v>
                </c:pt>
                <c:pt idx="25">
                  <c:v>0.48388888888888887</c:v>
                </c:pt>
                <c:pt idx="26">
                  <c:v>0.48953703703703705</c:v>
                </c:pt>
                <c:pt idx="27">
                  <c:v>0.49778935185185186</c:v>
                </c:pt>
                <c:pt idx="28">
                  <c:v>0.50017361111111114</c:v>
                </c:pt>
              </c:numCache>
            </c:numRef>
          </c:xVal>
          <c:yVal>
            <c:numRef>
              <c:f>Sheet1!$L$37:$L$65</c:f>
              <c:numCache>
                <c:formatCode>h:mm:ss</c:formatCode>
                <c:ptCount val="29"/>
                <c:pt idx="0">
                  <c:v>0</c:v>
                </c:pt>
                <c:pt idx="1">
                  <c:v>1.2696759259259283E-2</c:v>
                </c:pt>
                <c:pt idx="2">
                  <c:v>1.2696759259259283E-2</c:v>
                </c:pt>
                <c:pt idx="3">
                  <c:v>1.2696759259259283E-2</c:v>
                </c:pt>
                <c:pt idx="4">
                  <c:v>1.5821759259259327E-2</c:v>
                </c:pt>
                <c:pt idx="5">
                  <c:v>1.5821759259259327E-2</c:v>
                </c:pt>
                <c:pt idx="6">
                  <c:v>1.5821759259259327E-2</c:v>
                </c:pt>
                <c:pt idx="7">
                  <c:v>1.8738425925926006E-2</c:v>
                </c:pt>
                <c:pt idx="8">
                  <c:v>1.8738425925926006E-2</c:v>
                </c:pt>
                <c:pt idx="9">
                  <c:v>1.8738425925926006E-2</c:v>
                </c:pt>
                <c:pt idx="10">
                  <c:v>2.2002314814814905E-2</c:v>
                </c:pt>
                <c:pt idx="11">
                  <c:v>2.2002314814814905E-2</c:v>
                </c:pt>
                <c:pt idx="12">
                  <c:v>2.2002314814814905E-2</c:v>
                </c:pt>
                <c:pt idx="13">
                  <c:v>2.5833333333333375E-2</c:v>
                </c:pt>
                <c:pt idx="14">
                  <c:v>2.5833333333333375E-2</c:v>
                </c:pt>
                <c:pt idx="15">
                  <c:v>2.5833333333333375E-2</c:v>
                </c:pt>
                <c:pt idx="16">
                  <c:v>2.8958333333333419E-2</c:v>
                </c:pt>
                <c:pt idx="17">
                  <c:v>2.8958333333333419E-2</c:v>
                </c:pt>
                <c:pt idx="18">
                  <c:v>2.8958333333333419E-2</c:v>
                </c:pt>
                <c:pt idx="19">
                  <c:v>3.1840277777777815E-2</c:v>
                </c:pt>
                <c:pt idx="20">
                  <c:v>3.1840277777777815E-2</c:v>
                </c:pt>
                <c:pt idx="21">
                  <c:v>3.1840277777777815E-2</c:v>
                </c:pt>
                <c:pt idx="22">
                  <c:v>3.5590277777777846E-2</c:v>
                </c:pt>
                <c:pt idx="23">
                  <c:v>3.5590277777777846E-2</c:v>
                </c:pt>
                <c:pt idx="24">
                  <c:v>3.5590277777777846E-2</c:v>
                </c:pt>
                <c:pt idx="25">
                  <c:v>3.9328703703703782E-2</c:v>
                </c:pt>
                <c:pt idx="26">
                  <c:v>3.9328703703703782E-2</c:v>
                </c:pt>
                <c:pt idx="27">
                  <c:v>3.9328703703703782E-2</c:v>
                </c:pt>
                <c:pt idx="28">
                  <c:v>4.1712962962963063E-2</c:v>
                </c:pt>
              </c:numCache>
            </c:numRef>
          </c:yVal>
          <c:smooth val="0"/>
        </c:ser>
        <c:dLbls>
          <c:showLegendKey val="0"/>
          <c:showVal val="0"/>
          <c:showCatName val="0"/>
          <c:showSerName val="0"/>
          <c:showPercent val="0"/>
          <c:showBubbleSize val="0"/>
        </c:dLbls>
        <c:axId val="368258128"/>
        <c:axId val="368251856"/>
      </c:scatterChart>
      <c:valAx>
        <c:axId val="368258128"/>
        <c:scaling>
          <c:orientation val="minMax"/>
          <c:max val="0.505"/>
          <c:min val="0.33000000000000007"/>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CN"/>
                  <a:t>Time</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title>
        <c:numFmt formatCode="h:mm:ss\ AM/PM"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368251856"/>
        <c:crosses val="autoZero"/>
        <c:crossBetween val="midCat"/>
      </c:valAx>
      <c:valAx>
        <c:axId val="36825185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CN" sz="1000" b="0" i="0" baseline="0">
                    <a:effectLst/>
                  </a:rPr>
                  <a:t>Effective Irrigation Time (hr/min/sec)</a:t>
                </a:r>
                <a:endParaRPr lang="zh-CN" altLang="zh-CN" sz="1000">
                  <a:effectLst/>
                </a:endParaRP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title>
        <c:numFmt formatCode="h:mm:ss"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368258128"/>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5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v>Sensor 6 Runoff</c:v>
          </c:tx>
          <c:spPr>
            <a:ln w="25400" cap="rnd">
              <a:noFill/>
              <a:round/>
            </a:ln>
            <a:effectLst/>
          </c:spPr>
          <c:marker>
            <c:symbol val="circle"/>
            <c:size val="5"/>
            <c:spPr>
              <a:solidFill>
                <a:schemeClr val="accent1"/>
              </a:solidFill>
              <a:ln w="9525">
                <a:solidFill>
                  <a:schemeClr val="accent1"/>
                </a:solidFill>
              </a:ln>
              <a:effectLst/>
            </c:spPr>
          </c:marker>
          <c:dLbls>
            <c:dLbl>
              <c:idx val="2"/>
              <c:layout>
                <c:manualLayout>
                  <c:x val="-6.8543958275940411E-2"/>
                  <c:y val="-7.0641043099028536E-2"/>
                </c:manualLayout>
              </c:layout>
              <c:dLblPos val="r"/>
              <c:showLegendKey val="0"/>
              <c:showVal val="0"/>
              <c:showCatName val="1"/>
              <c:showSerName val="0"/>
              <c:showPercent val="0"/>
              <c:showBubbleSize val="0"/>
              <c:extLst>
                <c:ext xmlns:c15="http://schemas.microsoft.com/office/drawing/2012/chart" uri="{CE6537A1-D6FC-4f65-9D91-7224C49458BB}"/>
              </c:extLst>
            </c:dLbl>
            <c:dLbl>
              <c:idx val="3"/>
              <c:layout>
                <c:manualLayout>
                  <c:x val="-3.7927039208465373E-2"/>
                  <c:y val="-0.18088998273626145"/>
                </c:manualLayout>
              </c:layout>
              <c:dLblPos val="r"/>
              <c:showLegendKey val="0"/>
              <c:showVal val="0"/>
              <c:showCatName val="1"/>
              <c:showSerName val="0"/>
              <c:showPercent val="0"/>
              <c:showBubbleSize val="0"/>
              <c:extLst>
                <c:ext xmlns:c15="http://schemas.microsoft.com/office/drawing/2012/chart" uri="{CE6537A1-D6FC-4f65-9D91-7224C49458BB}"/>
              </c:extLst>
            </c:dLbl>
            <c:dLbl>
              <c:idx val="6"/>
              <c:layout>
                <c:manualLayout>
                  <c:x val="-3.2781240546055496E-2"/>
                  <c:y val="-0.1788021579216251"/>
                </c:manualLayout>
              </c:layout>
              <c:dLblPos val="r"/>
              <c:showLegendKey val="0"/>
              <c:showVal val="0"/>
              <c:showCatName val="1"/>
              <c:showSerName val="0"/>
              <c:showPercent val="0"/>
              <c:showBubbleSize val="0"/>
              <c:extLst>
                <c:ext xmlns:c15="http://schemas.microsoft.com/office/drawing/2012/chart" uri="{CE6537A1-D6FC-4f65-9D91-7224C49458BB}"/>
              </c:extLst>
            </c:dLbl>
            <c:dLbl>
              <c:idx val="9"/>
              <c:layout>
                <c:manualLayout>
                  <c:x val="-3.0995852078940615E-2"/>
                  <c:y val="-0.18460547924924214"/>
                </c:manualLayout>
              </c:layout>
              <c:dLblPos val="r"/>
              <c:showLegendKey val="0"/>
              <c:showVal val="0"/>
              <c:showCatName val="1"/>
              <c:showSerName val="0"/>
              <c:showPercent val="0"/>
              <c:showBubbleSize val="0"/>
              <c:extLst>
                <c:ext xmlns:c15="http://schemas.microsoft.com/office/drawing/2012/chart" uri="{CE6537A1-D6FC-4f65-9D91-7224C49458BB}"/>
              </c:extLst>
            </c:dLbl>
            <c:dLbl>
              <c:idx val="12"/>
              <c:layout>
                <c:manualLayout>
                  <c:x val="-4.5383398963373241E-2"/>
                  <c:y val="-0.17091146873380678"/>
                </c:manualLayout>
              </c:layout>
              <c:dLblPos val="r"/>
              <c:showLegendKey val="0"/>
              <c:showVal val="0"/>
              <c:showCatName val="1"/>
              <c:showSerName val="0"/>
              <c:showPercent val="0"/>
              <c:showBubbleSize val="0"/>
              <c:extLst>
                <c:ext xmlns:c15="http://schemas.microsoft.com/office/drawing/2012/chart" uri="{CE6537A1-D6FC-4f65-9D91-7224C49458BB}"/>
              </c:extLst>
            </c:dLbl>
            <c:dLbl>
              <c:idx val="15"/>
              <c:layout>
                <c:manualLayout>
                  <c:x val="-4.3770297878558108E-2"/>
                  <c:y val="-0.17671479006142382"/>
                </c:manualLayout>
              </c:layout>
              <c:dLblPos val="r"/>
              <c:showLegendKey val="0"/>
              <c:showVal val="0"/>
              <c:showCatName val="1"/>
              <c:showSerName val="0"/>
              <c:showPercent val="0"/>
              <c:showBubbleSize val="0"/>
              <c:extLst>
                <c:ext xmlns:c15="http://schemas.microsoft.com/office/drawing/2012/chart" uri="{CE6537A1-D6FC-4f65-9D91-7224C49458BB}"/>
              </c:extLst>
            </c:dLbl>
            <c:dLbl>
              <c:idx val="18"/>
              <c:layout>
                <c:manualLayout>
                  <c:x val="-4.0409763646270809E-2"/>
                  <c:y val="-0.16510814740618954"/>
                </c:manualLayout>
              </c:layout>
              <c:dLblPos val="r"/>
              <c:showLegendKey val="0"/>
              <c:showVal val="0"/>
              <c:showCatName val="1"/>
              <c:showSerName val="0"/>
              <c:showPercent val="0"/>
              <c:showBubbleSize val="0"/>
              <c:extLst>
                <c:ext xmlns:c15="http://schemas.microsoft.com/office/drawing/2012/chart" uri="{CE6537A1-D6FC-4f65-9D91-7224C49458BB}"/>
              </c:extLst>
            </c:dLbl>
            <c:dLbl>
              <c:idx val="21"/>
              <c:layout>
                <c:manualLayout>
                  <c:x val="-3.1168139461240363E-2"/>
                  <c:y val="-0.17671479006142382"/>
                </c:manualLayout>
              </c:layout>
              <c:dLblPos val="r"/>
              <c:showLegendKey val="0"/>
              <c:showVal val="0"/>
              <c:showCatName val="1"/>
              <c:showSerName val="0"/>
              <c:showPercent val="0"/>
              <c:showBubbleSize val="0"/>
              <c:extLst>
                <c:ext xmlns:c15="http://schemas.microsoft.com/office/drawing/2012/chart" uri="{CE6537A1-D6FC-4f65-9D91-7224C49458BB}"/>
              </c:extLst>
            </c:dLbl>
            <c:dLbl>
              <c:idx val="24"/>
              <c:layout>
                <c:manualLayout>
                  <c:x val="-3.0958144833282498E-2"/>
                  <c:y val="-0.1883214327166581"/>
                </c:manualLayout>
              </c:layout>
              <c:dLblPos val="r"/>
              <c:showLegendKey val="0"/>
              <c:showVal val="0"/>
              <c:showCatName val="1"/>
              <c:showSerName val="0"/>
              <c:showPercent val="0"/>
              <c:showBubbleSize val="0"/>
              <c:extLst>
                <c:ext xmlns:c15="http://schemas.microsoft.com/office/drawing/2012/chart" uri="{CE6537A1-D6FC-4f65-9D91-7224C49458BB}"/>
              </c:extLst>
            </c:dLbl>
            <c:dLbl>
              <c:idx val="26"/>
              <c:layout>
                <c:manualLayout>
                  <c:x val="-4.0980705921811411E-2"/>
                  <c:y val="-0.11126429239234839"/>
                </c:manualLayout>
              </c:layout>
              <c:dLblPos val="r"/>
              <c:showLegendKey val="0"/>
              <c:showVal val="0"/>
              <c:showCatName val="1"/>
              <c:showSerName val="0"/>
              <c:showPercent val="0"/>
              <c:showBubbleSize val="0"/>
              <c:extLst>
                <c:ext xmlns:c15="http://schemas.microsoft.com/office/drawing/2012/chart" uri="{CE6537A1-D6FC-4f65-9D91-7224C49458BB}"/>
              </c:extLst>
            </c:dLbl>
            <c:dLbl>
              <c:idx val="27"/>
              <c:layout>
                <c:manualLayout>
                  <c:x val="-2.3187475339895583E-2"/>
                  <c:y val="-0.24330721686417761"/>
                </c:manualLayout>
              </c:layout>
              <c:dLblPos val="r"/>
              <c:showLegendKey val="0"/>
              <c:showVal val="0"/>
              <c:showCatName val="1"/>
              <c:showSerName val="0"/>
              <c:showPercent val="0"/>
              <c:showBubbleSize val="0"/>
              <c:extLst>
                <c:ext xmlns:c15="http://schemas.microsoft.com/office/drawing/2012/chart" uri="{CE6537A1-D6FC-4f65-9D91-7224C49458BB}"/>
              </c:extLst>
            </c:dLbl>
            <c:dLbl>
              <c:idx val="28"/>
              <c:layout>
                <c:manualLayout>
                  <c:x val="-2.4759418109921504E-2"/>
                  <c:y val="-5.5304246915122514E-2"/>
                </c:manualLayout>
              </c:layout>
              <c:dLblPos val="r"/>
              <c:showLegendKey val="0"/>
              <c:showVal val="0"/>
              <c:showCatName val="1"/>
              <c:showSerName val="0"/>
              <c:showPercent val="0"/>
              <c:showBubbleSize val="0"/>
              <c:extLs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zh-CN"/>
              </a:p>
            </c:txPr>
            <c:dLblPos val="t"/>
            <c:showLegendKey val="0"/>
            <c:showVal val="0"/>
            <c:showCatName val="1"/>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xVal>
            <c:numRef>
              <c:f>Sheet1!$I$68:$I$96</c:f>
              <c:numCache>
                <c:formatCode>h:mm:ss\ AM/PM</c:formatCode>
                <c:ptCount val="29"/>
                <c:pt idx="0">
                  <c:v>0.33334490740740735</c:v>
                </c:pt>
                <c:pt idx="1">
                  <c:v>0.34606481481481483</c:v>
                </c:pt>
                <c:pt idx="2">
                  <c:v>0.35538194444444443</c:v>
                </c:pt>
                <c:pt idx="3">
                  <c:v>0.35996527777777776</c:v>
                </c:pt>
                <c:pt idx="4">
                  <c:v>0.36119212962962965</c:v>
                </c:pt>
                <c:pt idx="5">
                  <c:v>0.36856481481481485</c:v>
                </c:pt>
                <c:pt idx="6">
                  <c:v>0.37509259259259259</c:v>
                </c:pt>
                <c:pt idx="7">
                  <c:v>0.37700231481481478</c:v>
                </c:pt>
                <c:pt idx="8">
                  <c:v>0.3831134259259259</c:v>
                </c:pt>
                <c:pt idx="9">
                  <c:v>0.39090277777777777</c:v>
                </c:pt>
                <c:pt idx="10">
                  <c:v>0.39708333333333329</c:v>
                </c:pt>
                <c:pt idx="11">
                  <c:v>0.40554398148148146</c:v>
                </c:pt>
                <c:pt idx="12">
                  <c:v>0.41098379629629633</c:v>
                </c:pt>
                <c:pt idx="13">
                  <c:v>0.4148148148148148</c:v>
                </c:pt>
                <c:pt idx="14">
                  <c:v>0.42276620370370371</c:v>
                </c:pt>
                <c:pt idx="15">
                  <c:v>0.42871527777777779</c:v>
                </c:pt>
                <c:pt idx="16">
                  <c:v>0.43184027777777773</c:v>
                </c:pt>
                <c:pt idx="17">
                  <c:v>0.43902777777777779</c:v>
                </c:pt>
                <c:pt idx="18">
                  <c:v>0.44574074074074077</c:v>
                </c:pt>
                <c:pt idx="19">
                  <c:v>0.44862268518518517</c:v>
                </c:pt>
                <c:pt idx="20">
                  <c:v>0.45552083333333332</c:v>
                </c:pt>
                <c:pt idx="21">
                  <c:v>0.46252314814814816</c:v>
                </c:pt>
                <c:pt idx="22">
                  <c:v>0.46627314814814813</c:v>
                </c:pt>
                <c:pt idx="23">
                  <c:v>0.47371527777777778</c:v>
                </c:pt>
                <c:pt idx="24">
                  <c:v>0.48017361111111106</c:v>
                </c:pt>
                <c:pt idx="25">
                  <c:v>0.48391203703703706</c:v>
                </c:pt>
                <c:pt idx="26">
                  <c:v>0.49141203703703701</c:v>
                </c:pt>
                <c:pt idx="27">
                  <c:v>0.49781249999999999</c:v>
                </c:pt>
                <c:pt idx="28">
                  <c:v>0.50017361111111114</c:v>
                </c:pt>
              </c:numCache>
            </c:numRef>
          </c:xVal>
          <c:yVal>
            <c:numRef>
              <c:f>Sheet1!$K$68:$K$96</c:f>
              <c:numCache>
                <c:formatCode>General</c:formatCode>
                <c:ptCount val="29"/>
                <c:pt idx="0">
                  <c:v>0</c:v>
                </c:pt>
                <c:pt idx="1">
                  <c:v>1</c:v>
                </c:pt>
                <c:pt idx="2">
                  <c:v>0</c:v>
                </c:pt>
                <c:pt idx="3">
                  <c:v>0</c:v>
                </c:pt>
                <c:pt idx="4">
                  <c:v>1</c:v>
                </c:pt>
                <c:pt idx="5">
                  <c:v>0</c:v>
                </c:pt>
                <c:pt idx="6">
                  <c:v>0</c:v>
                </c:pt>
                <c:pt idx="7">
                  <c:v>1</c:v>
                </c:pt>
                <c:pt idx="8">
                  <c:v>0</c:v>
                </c:pt>
                <c:pt idx="9">
                  <c:v>0</c:v>
                </c:pt>
                <c:pt idx="10">
                  <c:v>1</c:v>
                </c:pt>
                <c:pt idx="11">
                  <c:v>0</c:v>
                </c:pt>
                <c:pt idx="12">
                  <c:v>0</c:v>
                </c:pt>
                <c:pt idx="13">
                  <c:v>1</c:v>
                </c:pt>
                <c:pt idx="14">
                  <c:v>0</c:v>
                </c:pt>
                <c:pt idx="15">
                  <c:v>0</c:v>
                </c:pt>
                <c:pt idx="16">
                  <c:v>1</c:v>
                </c:pt>
                <c:pt idx="17">
                  <c:v>0</c:v>
                </c:pt>
                <c:pt idx="18">
                  <c:v>0</c:v>
                </c:pt>
                <c:pt idx="19">
                  <c:v>1</c:v>
                </c:pt>
                <c:pt idx="20">
                  <c:v>0</c:v>
                </c:pt>
                <c:pt idx="21">
                  <c:v>0</c:v>
                </c:pt>
                <c:pt idx="22">
                  <c:v>1</c:v>
                </c:pt>
                <c:pt idx="23">
                  <c:v>0</c:v>
                </c:pt>
                <c:pt idx="24">
                  <c:v>0</c:v>
                </c:pt>
                <c:pt idx="25">
                  <c:v>1</c:v>
                </c:pt>
                <c:pt idx="26">
                  <c:v>0</c:v>
                </c:pt>
                <c:pt idx="27">
                  <c:v>0</c:v>
                </c:pt>
                <c:pt idx="28">
                  <c:v>0</c:v>
                </c:pt>
              </c:numCache>
            </c:numRef>
          </c:yVal>
          <c:smooth val="0"/>
        </c:ser>
        <c:dLbls>
          <c:showLegendKey val="0"/>
          <c:showVal val="0"/>
          <c:showCatName val="0"/>
          <c:showSerName val="0"/>
          <c:showPercent val="0"/>
          <c:showBubbleSize val="0"/>
        </c:dLbls>
        <c:axId val="368252248"/>
        <c:axId val="368255384"/>
      </c:scatterChart>
      <c:valAx>
        <c:axId val="368252248"/>
        <c:scaling>
          <c:orientation val="minMax"/>
          <c:max val="0.505"/>
          <c:min val="0.33000000000000007"/>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CN"/>
                  <a:t>Time</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title>
        <c:numFmt formatCode="h:mm:ss\ AM/PM"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368255384"/>
        <c:crosses val="autoZero"/>
        <c:crossBetween val="midCat"/>
      </c:valAx>
      <c:valAx>
        <c:axId val="368255384"/>
        <c:scaling>
          <c:orientation val="minMax"/>
          <c:max val="1"/>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CN" sz="1000" b="0" i="0" baseline="0">
                    <a:effectLst/>
                  </a:rPr>
                  <a:t>"0" for NO RUNOFF, "1" for RUNOFF</a:t>
                </a:r>
                <a:endParaRPr lang="zh-CN" altLang="zh-CN" sz="1000">
                  <a:effectLst/>
                </a:endParaRP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368252248"/>
        <c:crosses val="autoZero"/>
        <c:crossBetween val="midCat"/>
        <c:majorUnit val="1"/>
      </c:valAx>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5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Sheet1!$L$67</c:f>
              <c:strCache>
                <c:ptCount val="1"/>
                <c:pt idx="0">
                  <c:v>Sensor 6 Effective Irrigation Time</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dLbls>
            <c:dLbl>
              <c:idx val="2"/>
              <c:delete val="1"/>
              <c:extLst>
                <c:ext xmlns:c15="http://schemas.microsoft.com/office/drawing/2012/chart" uri="{CE6537A1-D6FC-4f65-9D91-7224C49458BB}"/>
              </c:extLst>
            </c:dLbl>
            <c:dLbl>
              <c:idx val="3"/>
              <c:delete val="1"/>
              <c:extLst>
                <c:ext xmlns:c15="http://schemas.microsoft.com/office/drawing/2012/chart" uri="{CE6537A1-D6FC-4f65-9D91-7224C49458BB}"/>
              </c:extLst>
            </c:dLbl>
            <c:dLbl>
              <c:idx val="5"/>
              <c:delete val="1"/>
              <c:extLst>
                <c:ext xmlns:c15="http://schemas.microsoft.com/office/drawing/2012/chart" uri="{CE6537A1-D6FC-4f65-9D91-7224C49458BB}"/>
              </c:extLst>
            </c:dLbl>
            <c:dLbl>
              <c:idx val="6"/>
              <c:delete val="1"/>
              <c:extLst>
                <c:ext xmlns:c15="http://schemas.microsoft.com/office/drawing/2012/chart" uri="{CE6537A1-D6FC-4f65-9D91-7224C49458BB}"/>
              </c:extLst>
            </c:dLbl>
            <c:dLbl>
              <c:idx val="8"/>
              <c:delete val="1"/>
              <c:extLst>
                <c:ext xmlns:c15="http://schemas.microsoft.com/office/drawing/2012/chart" uri="{CE6537A1-D6FC-4f65-9D91-7224C49458BB}"/>
              </c:extLst>
            </c:dLbl>
            <c:dLbl>
              <c:idx val="9"/>
              <c:delete val="1"/>
              <c:extLst>
                <c:ext xmlns:c15="http://schemas.microsoft.com/office/drawing/2012/chart" uri="{CE6537A1-D6FC-4f65-9D91-7224C49458BB}"/>
              </c:extLst>
            </c:dLbl>
            <c:dLbl>
              <c:idx val="11"/>
              <c:delete val="1"/>
              <c:extLst>
                <c:ext xmlns:c15="http://schemas.microsoft.com/office/drawing/2012/chart" uri="{CE6537A1-D6FC-4f65-9D91-7224C49458BB}"/>
              </c:extLst>
            </c:dLbl>
            <c:dLbl>
              <c:idx val="12"/>
              <c:delete val="1"/>
              <c:extLst>
                <c:ext xmlns:c15="http://schemas.microsoft.com/office/drawing/2012/chart" uri="{CE6537A1-D6FC-4f65-9D91-7224C49458BB}"/>
              </c:extLst>
            </c:dLbl>
            <c:dLbl>
              <c:idx val="14"/>
              <c:delete val="1"/>
              <c:extLst>
                <c:ext xmlns:c15="http://schemas.microsoft.com/office/drawing/2012/chart" uri="{CE6537A1-D6FC-4f65-9D91-7224C49458BB}"/>
              </c:extLst>
            </c:dLbl>
            <c:dLbl>
              <c:idx val="15"/>
              <c:delete val="1"/>
              <c:extLst>
                <c:ext xmlns:c15="http://schemas.microsoft.com/office/drawing/2012/chart" uri="{CE6537A1-D6FC-4f65-9D91-7224C49458BB}"/>
              </c:extLst>
            </c:dLbl>
            <c:dLbl>
              <c:idx val="17"/>
              <c:delete val="1"/>
              <c:extLst>
                <c:ext xmlns:c15="http://schemas.microsoft.com/office/drawing/2012/chart" uri="{CE6537A1-D6FC-4f65-9D91-7224C49458BB}"/>
              </c:extLst>
            </c:dLbl>
            <c:dLbl>
              <c:idx val="18"/>
              <c:delete val="1"/>
              <c:extLst>
                <c:ext xmlns:c15="http://schemas.microsoft.com/office/drawing/2012/chart" uri="{CE6537A1-D6FC-4f65-9D91-7224C49458BB}"/>
              </c:extLst>
            </c:dLbl>
            <c:dLbl>
              <c:idx val="20"/>
              <c:delete val="1"/>
              <c:extLst>
                <c:ext xmlns:c15="http://schemas.microsoft.com/office/drawing/2012/chart" uri="{CE6537A1-D6FC-4f65-9D91-7224C49458BB}"/>
              </c:extLst>
            </c:dLbl>
            <c:dLbl>
              <c:idx val="21"/>
              <c:delete val="1"/>
              <c:extLst>
                <c:ext xmlns:c15="http://schemas.microsoft.com/office/drawing/2012/chart" uri="{CE6537A1-D6FC-4f65-9D91-7224C49458BB}"/>
              </c:extLst>
            </c:dLbl>
            <c:dLbl>
              <c:idx val="23"/>
              <c:delete val="1"/>
              <c:extLst>
                <c:ext xmlns:c15="http://schemas.microsoft.com/office/drawing/2012/chart" uri="{CE6537A1-D6FC-4f65-9D91-7224C49458BB}"/>
              </c:extLst>
            </c:dLbl>
            <c:dLbl>
              <c:idx val="24"/>
              <c:delete val="1"/>
              <c:extLst>
                <c:ext xmlns:c15="http://schemas.microsoft.com/office/drawing/2012/chart" uri="{CE6537A1-D6FC-4f65-9D91-7224C49458BB}"/>
              </c:extLst>
            </c:dLbl>
            <c:dLbl>
              <c:idx val="26"/>
              <c:delete val="1"/>
              <c:extLst>
                <c:ext xmlns:c15="http://schemas.microsoft.com/office/drawing/2012/chart" uri="{CE6537A1-D6FC-4f65-9D91-7224C49458BB}"/>
              </c:extLst>
            </c:dLbl>
            <c:dLbl>
              <c:idx val="27"/>
              <c:delete val="1"/>
              <c:extLs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zh-CN"/>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xVal>
            <c:numRef>
              <c:f>Sheet1!$I$68:$I$96</c:f>
              <c:numCache>
                <c:formatCode>h:mm:ss\ AM/PM</c:formatCode>
                <c:ptCount val="29"/>
                <c:pt idx="0">
                  <c:v>0.33334490740740735</c:v>
                </c:pt>
                <c:pt idx="1">
                  <c:v>0.34606481481481483</c:v>
                </c:pt>
                <c:pt idx="2">
                  <c:v>0.35538194444444443</c:v>
                </c:pt>
                <c:pt idx="3">
                  <c:v>0.35996527777777776</c:v>
                </c:pt>
                <c:pt idx="4">
                  <c:v>0.36119212962962965</c:v>
                </c:pt>
                <c:pt idx="5">
                  <c:v>0.36856481481481485</c:v>
                </c:pt>
                <c:pt idx="6">
                  <c:v>0.37509259259259259</c:v>
                </c:pt>
                <c:pt idx="7">
                  <c:v>0.37700231481481478</c:v>
                </c:pt>
                <c:pt idx="8">
                  <c:v>0.3831134259259259</c:v>
                </c:pt>
                <c:pt idx="9">
                  <c:v>0.39090277777777777</c:v>
                </c:pt>
                <c:pt idx="10">
                  <c:v>0.39708333333333329</c:v>
                </c:pt>
                <c:pt idx="11">
                  <c:v>0.40554398148148146</c:v>
                </c:pt>
                <c:pt idx="12">
                  <c:v>0.41098379629629633</c:v>
                </c:pt>
                <c:pt idx="13">
                  <c:v>0.4148148148148148</c:v>
                </c:pt>
                <c:pt idx="14">
                  <c:v>0.42276620370370371</c:v>
                </c:pt>
                <c:pt idx="15">
                  <c:v>0.42871527777777779</c:v>
                </c:pt>
                <c:pt idx="16">
                  <c:v>0.43184027777777773</c:v>
                </c:pt>
                <c:pt idx="17">
                  <c:v>0.43902777777777779</c:v>
                </c:pt>
                <c:pt idx="18">
                  <c:v>0.44574074074074077</c:v>
                </c:pt>
                <c:pt idx="19">
                  <c:v>0.44862268518518517</c:v>
                </c:pt>
                <c:pt idx="20">
                  <c:v>0.45552083333333332</c:v>
                </c:pt>
                <c:pt idx="21">
                  <c:v>0.46252314814814816</c:v>
                </c:pt>
                <c:pt idx="22">
                  <c:v>0.46627314814814813</c:v>
                </c:pt>
                <c:pt idx="23">
                  <c:v>0.47371527777777778</c:v>
                </c:pt>
                <c:pt idx="24">
                  <c:v>0.48017361111111106</c:v>
                </c:pt>
                <c:pt idx="25">
                  <c:v>0.48391203703703706</c:v>
                </c:pt>
                <c:pt idx="26">
                  <c:v>0.49141203703703701</c:v>
                </c:pt>
                <c:pt idx="27">
                  <c:v>0.49781249999999999</c:v>
                </c:pt>
                <c:pt idx="28">
                  <c:v>0.50017361111111114</c:v>
                </c:pt>
              </c:numCache>
            </c:numRef>
          </c:xVal>
          <c:yVal>
            <c:numRef>
              <c:f>Sheet1!$L$68:$L$96</c:f>
              <c:numCache>
                <c:formatCode>h:mm:ss</c:formatCode>
                <c:ptCount val="29"/>
                <c:pt idx="0">
                  <c:v>0</c:v>
                </c:pt>
                <c:pt idx="1">
                  <c:v>1.2719907407407471E-2</c:v>
                </c:pt>
                <c:pt idx="2">
                  <c:v>1.2719907407407471E-2</c:v>
                </c:pt>
                <c:pt idx="3">
                  <c:v>1.2719907407407471E-2</c:v>
                </c:pt>
                <c:pt idx="4">
                  <c:v>1.3946759259259367E-2</c:v>
                </c:pt>
                <c:pt idx="5">
                  <c:v>1.3946759259259367E-2</c:v>
                </c:pt>
                <c:pt idx="6">
                  <c:v>1.3946759259259367E-2</c:v>
                </c:pt>
                <c:pt idx="7">
                  <c:v>1.5856481481481555E-2</c:v>
                </c:pt>
                <c:pt idx="8">
                  <c:v>1.5856481481481555E-2</c:v>
                </c:pt>
                <c:pt idx="9">
                  <c:v>1.5856481481481555E-2</c:v>
                </c:pt>
                <c:pt idx="10">
                  <c:v>2.2037037037037077E-2</c:v>
                </c:pt>
                <c:pt idx="11">
                  <c:v>2.2037037037037077E-2</c:v>
                </c:pt>
                <c:pt idx="12">
                  <c:v>2.2037037037037077E-2</c:v>
                </c:pt>
                <c:pt idx="13">
                  <c:v>2.5868055555555547E-2</c:v>
                </c:pt>
                <c:pt idx="14">
                  <c:v>2.5868055555555547E-2</c:v>
                </c:pt>
                <c:pt idx="15">
                  <c:v>2.5868055555555547E-2</c:v>
                </c:pt>
                <c:pt idx="16">
                  <c:v>2.899305555555548E-2</c:v>
                </c:pt>
                <c:pt idx="17">
                  <c:v>2.899305555555548E-2</c:v>
                </c:pt>
                <c:pt idx="18">
                  <c:v>2.899305555555548E-2</c:v>
                </c:pt>
                <c:pt idx="19">
                  <c:v>3.1874999999999876E-2</c:v>
                </c:pt>
                <c:pt idx="20">
                  <c:v>3.1874999999999876E-2</c:v>
                </c:pt>
                <c:pt idx="21">
                  <c:v>3.1874999999999876E-2</c:v>
                </c:pt>
                <c:pt idx="22">
                  <c:v>3.5624999999999851E-2</c:v>
                </c:pt>
                <c:pt idx="23">
                  <c:v>3.5624999999999851E-2</c:v>
                </c:pt>
                <c:pt idx="24">
                  <c:v>3.5624999999999851E-2</c:v>
                </c:pt>
                <c:pt idx="25">
                  <c:v>3.9363425925925843E-2</c:v>
                </c:pt>
                <c:pt idx="26">
                  <c:v>3.9363425925925843E-2</c:v>
                </c:pt>
                <c:pt idx="27">
                  <c:v>3.9363425925925843E-2</c:v>
                </c:pt>
                <c:pt idx="28">
                  <c:v>4.1724537037036935E-2</c:v>
                </c:pt>
              </c:numCache>
            </c:numRef>
          </c:yVal>
          <c:smooth val="0"/>
        </c:ser>
        <c:dLbls>
          <c:showLegendKey val="0"/>
          <c:showVal val="0"/>
          <c:showCatName val="0"/>
          <c:showSerName val="0"/>
          <c:showPercent val="0"/>
          <c:showBubbleSize val="0"/>
        </c:dLbls>
        <c:axId val="368177040"/>
        <c:axId val="368169200"/>
      </c:scatterChart>
      <c:valAx>
        <c:axId val="368177040"/>
        <c:scaling>
          <c:orientation val="minMax"/>
          <c:max val="0.505"/>
          <c:min val="0.33000000000000007"/>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CN"/>
                  <a:t>Time</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title>
        <c:numFmt formatCode="h:mm:ss\ AM/PM"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368169200"/>
        <c:crosses val="autoZero"/>
        <c:crossBetween val="midCat"/>
      </c:valAx>
      <c:valAx>
        <c:axId val="36816920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CN" sz="1000" b="0" i="0" baseline="0">
                    <a:effectLst/>
                  </a:rPr>
                  <a:t>Effective Irrigation Time (hr/min/sec)</a:t>
                </a:r>
                <a:endParaRPr lang="zh-CN" altLang="zh-CN" sz="1000">
                  <a:effectLst/>
                </a:endParaRP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title>
        <c:numFmt formatCode="h:mm:ss"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368177040"/>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59.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v>Sensor 7 Runoff</c:v>
          </c:tx>
          <c:spPr>
            <a:ln w="25400" cap="rnd">
              <a:noFill/>
              <a:round/>
            </a:ln>
            <a:effectLst/>
          </c:spPr>
          <c:marker>
            <c:symbol val="circle"/>
            <c:size val="5"/>
            <c:spPr>
              <a:solidFill>
                <a:schemeClr val="accent1"/>
              </a:solidFill>
              <a:ln w="9525">
                <a:solidFill>
                  <a:schemeClr val="accent1"/>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zh-CN"/>
              </a:p>
            </c:txPr>
            <c:dLblPos val="t"/>
            <c:showLegendKey val="0"/>
            <c:showVal val="0"/>
            <c:showCatName val="1"/>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xVal>
            <c:numRef>
              <c:f>Sheet1!$I$99:$I$100</c:f>
              <c:numCache>
                <c:formatCode>h:mm:ss\ AM/PM</c:formatCode>
                <c:ptCount val="2"/>
                <c:pt idx="0">
                  <c:v>0.33334490740740735</c:v>
                </c:pt>
                <c:pt idx="1">
                  <c:v>0.37504629629629632</c:v>
                </c:pt>
              </c:numCache>
            </c:numRef>
          </c:xVal>
          <c:yVal>
            <c:numRef>
              <c:f>Sheet1!$K$99:$K$100</c:f>
              <c:numCache>
                <c:formatCode>General</c:formatCode>
                <c:ptCount val="2"/>
                <c:pt idx="0">
                  <c:v>0</c:v>
                </c:pt>
                <c:pt idx="1">
                  <c:v>0</c:v>
                </c:pt>
              </c:numCache>
            </c:numRef>
          </c:yVal>
          <c:smooth val="0"/>
        </c:ser>
        <c:dLbls>
          <c:showLegendKey val="0"/>
          <c:showVal val="0"/>
          <c:showCatName val="0"/>
          <c:showSerName val="0"/>
          <c:showPercent val="0"/>
          <c:showBubbleSize val="0"/>
        </c:dLbls>
        <c:axId val="368173120"/>
        <c:axId val="368178608"/>
      </c:scatterChart>
      <c:valAx>
        <c:axId val="368173120"/>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CN"/>
                  <a:t>Time</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title>
        <c:numFmt formatCode="h:mm:ss\ AM/PM"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368178608"/>
        <c:crosses val="autoZero"/>
        <c:crossBetween val="midCat"/>
      </c:valAx>
      <c:valAx>
        <c:axId val="36817860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CN" sz="1000" b="0" i="0" baseline="0">
                    <a:effectLst/>
                  </a:rPr>
                  <a:t>"0" for NO RUNOFF, "1" for RUNOFF</a:t>
                </a:r>
                <a:endParaRPr lang="zh-CN" altLang="zh-CN" sz="1000">
                  <a:effectLst/>
                </a:endParaRP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368173120"/>
        <c:crosses val="autoZero"/>
        <c:crossBetween val="midCat"/>
        <c:majorUnit val="1"/>
      </c:valAx>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7897035308026346"/>
          <c:y val="6.9076764014063791E-2"/>
          <c:w val="0.72838643304813078"/>
          <c:h val="0.66304303214208526"/>
        </c:manualLayout>
      </c:layout>
      <c:scatterChart>
        <c:scatterStyle val="lineMarker"/>
        <c:varyColors val="0"/>
        <c:ser>
          <c:idx val="1"/>
          <c:order val="0"/>
          <c:tx>
            <c:strRef>
              <c:f>Sheet1!$L$1</c:f>
              <c:strCache>
                <c:ptCount val="1"/>
                <c:pt idx="0">
                  <c:v>Sensor 2 Effective Irrigation Time</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dLbls>
            <c:dLbl>
              <c:idx val="0"/>
              <c:layout>
                <c:manualLayout>
                  <c:x val="-5.3276337455485413E-2"/>
                  <c:y val="-0.14447306157181908"/>
                </c:manualLayout>
              </c:layout>
              <c:dLblPos val="r"/>
              <c:showLegendKey val="0"/>
              <c:showVal val="1"/>
              <c:showCatName val="0"/>
              <c:showSerName val="0"/>
              <c:showPercent val="0"/>
              <c:showBubbleSize val="0"/>
              <c:extLst>
                <c:ext xmlns:c15="http://schemas.microsoft.com/office/drawing/2012/chart" uri="{CE6537A1-D6FC-4f65-9D91-7224C49458BB}">
                  <c15:layout/>
                </c:ext>
              </c:extLst>
            </c:dLbl>
            <c:dLbl>
              <c:idx val="1"/>
              <c:layout>
                <c:manualLayout>
                  <c:x val="-3.9089210985136361E-2"/>
                  <c:y val="-6.3545779281819897E-2"/>
                </c:manualLayout>
              </c:layout>
              <c:dLblPos val="r"/>
              <c:showLegendKey val="0"/>
              <c:showVal val="1"/>
              <c:showCatName val="0"/>
              <c:showSerName val="0"/>
              <c:showPercent val="0"/>
              <c:showBubbleSize val="0"/>
              <c:extLst>
                <c:ext xmlns:c15="http://schemas.microsoft.com/office/drawing/2012/chart" uri="{CE6537A1-D6FC-4f65-9D91-7224C49458BB}">
                  <c15:layout/>
                </c:ext>
              </c:extLst>
            </c:dLbl>
            <c:dLbl>
              <c:idx val="2"/>
              <c:delete val="1"/>
              <c:extLst>
                <c:ext xmlns:c15="http://schemas.microsoft.com/office/drawing/2012/chart" uri="{CE6537A1-D6FC-4f65-9D91-7224C49458BB}"/>
              </c:extLst>
            </c:dLbl>
            <c:dLbl>
              <c:idx val="3"/>
              <c:delete val="1"/>
              <c:extLst>
                <c:ext xmlns:c15="http://schemas.microsoft.com/office/drawing/2012/chart" uri="{CE6537A1-D6FC-4f65-9D91-7224C49458BB}"/>
              </c:extLst>
            </c:dLbl>
            <c:dLbl>
              <c:idx val="4"/>
              <c:delete val="1"/>
              <c:extLst>
                <c:ext xmlns:c15="http://schemas.microsoft.com/office/drawing/2012/chart" uri="{CE6537A1-D6FC-4f65-9D91-7224C49458BB}"/>
              </c:extLst>
            </c:dLbl>
            <c:dLbl>
              <c:idx val="5"/>
              <c:delete val="1"/>
              <c:extLst>
                <c:ext xmlns:c15="http://schemas.microsoft.com/office/drawing/2012/chart" uri="{CE6537A1-D6FC-4f65-9D91-7224C49458BB}"/>
              </c:extLst>
            </c:dLbl>
            <c:dLbl>
              <c:idx val="6"/>
              <c:layout>
                <c:manualLayout>
                  <c:x val="-0.12804148679144062"/>
                  <c:y val="-5.9919498218391057E-2"/>
                </c:manualLayout>
              </c:layout>
              <c:dLblPos val="r"/>
              <c:showLegendKey val="0"/>
              <c:showVal val="1"/>
              <c:showCatName val="0"/>
              <c:showSerName val="0"/>
              <c:showPercent val="0"/>
              <c:showBubbleSize val="0"/>
              <c:extLst>
                <c:ext xmlns:c15="http://schemas.microsoft.com/office/drawing/2012/chart" uri="{CE6537A1-D6FC-4f65-9D91-7224C49458BB}">
                  <c15:layout/>
                </c:ext>
              </c:extLst>
            </c:dLbl>
            <c:dLbl>
              <c:idx val="7"/>
              <c:delete val="1"/>
              <c:extLst>
                <c:ext xmlns:c15="http://schemas.microsoft.com/office/drawing/2012/chart" uri="{CE6537A1-D6FC-4f65-9D91-7224C49458BB}"/>
              </c:extLst>
            </c:dLbl>
            <c:dLbl>
              <c:idx val="8"/>
              <c:delete val="1"/>
              <c:extLst>
                <c:ext xmlns:c15="http://schemas.microsoft.com/office/drawing/2012/chart" uri="{CE6537A1-D6FC-4f65-9D91-7224C49458BB}"/>
              </c:extLst>
            </c:dLbl>
            <c:dLbl>
              <c:idx val="9"/>
              <c:layout>
                <c:manualLayout>
                  <c:x val="-0.12258040689865631"/>
                  <c:y val="-4.8639182369547292E-2"/>
                </c:manualLayout>
              </c:layout>
              <c:dLblPos val="r"/>
              <c:showLegendKey val="0"/>
              <c:showVal val="1"/>
              <c:showCatName val="0"/>
              <c:showSerName val="0"/>
              <c:showPercent val="0"/>
              <c:showBubbleSize val="0"/>
              <c:extLst>
                <c:ext xmlns:c15="http://schemas.microsoft.com/office/drawing/2012/chart" uri="{CE6537A1-D6FC-4f65-9D91-7224C49458BB}">
                  <c15:layout/>
                </c:ext>
              </c:extLst>
            </c:dLbl>
            <c:dLbl>
              <c:idx val="10"/>
              <c:delete val="1"/>
              <c:extLst>
                <c:ext xmlns:c15="http://schemas.microsoft.com/office/drawing/2012/chart" uri="{CE6537A1-D6FC-4f65-9D91-7224C49458BB}"/>
              </c:extLst>
            </c:dLbl>
            <c:dLbl>
              <c:idx val="11"/>
              <c:delete val="1"/>
              <c:extLst>
                <c:ext xmlns:c15="http://schemas.microsoft.com/office/drawing/2012/chart" uri="{CE6537A1-D6FC-4f65-9D91-7224C49458BB}"/>
              </c:extLst>
            </c:dLbl>
            <c:dLbl>
              <c:idx val="12"/>
              <c:layout>
                <c:manualLayout>
                  <c:x val="-4.1119039335091846E-2"/>
                  <c:y val="4.5363449704150738E-2"/>
                </c:manualLayout>
              </c:layout>
              <c:dLblPos val="r"/>
              <c:showLegendKey val="0"/>
              <c:showVal val="1"/>
              <c:showCatName val="0"/>
              <c:showSerName val="0"/>
              <c:showPercent val="0"/>
              <c:showBubbleSize val="0"/>
              <c:extLst>
                <c:ext xmlns:c15="http://schemas.microsoft.com/office/drawing/2012/chart" uri="{CE6537A1-D6FC-4f65-9D91-7224C49458BB}">
                  <c15:layout/>
                </c:ext>
              </c:extLst>
            </c:dLbl>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chemeClr val="tx1">
                        <a:lumMod val="75000"/>
                        <a:lumOff val="25000"/>
                      </a:schemeClr>
                    </a:solidFill>
                    <a:latin typeface="Times New Roman" panose="02020603050405020304" pitchFamily="18" charset="0"/>
                    <a:ea typeface="+mn-ea"/>
                    <a:cs typeface="Times New Roman" panose="02020603050405020304" pitchFamily="18" charset="0"/>
                  </a:defRPr>
                </a:pPr>
                <a:endParaRPr lang="zh-CN"/>
              </a:p>
            </c:txPr>
            <c:dLblPos val="t"/>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xVal>
            <c:numRef>
              <c:f>Sheet1!$I$2:$I$15</c:f>
              <c:numCache>
                <c:formatCode>h:mm:ss\ AM/PM</c:formatCode>
                <c:ptCount val="14"/>
                <c:pt idx="0">
                  <c:v>0.33334490740740735</c:v>
                </c:pt>
                <c:pt idx="1">
                  <c:v>0.36425925925925928</c:v>
                </c:pt>
                <c:pt idx="2">
                  <c:v>0.3692361111111111</c:v>
                </c:pt>
                <c:pt idx="3">
                  <c:v>0.37815972222222222</c:v>
                </c:pt>
                <c:pt idx="4">
                  <c:v>0.38844907407407409</c:v>
                </c:pt>
                <c:pt idx="5">
                  <c:v>0.39445601851851847</c:v>
                </c:pt>
                <c:pt idx="6">
                  <c:v>0.40234953703703707</c:v>
                </c:pt>
                <c:pt idx="7">
                  <c:v>0.41069444444444447</c:v>
                </c:pt>
                <c:pt idx="8">
                  <c:v>0.417025462962963</c:v>
                </c:pt>
                <c:pt idx="9">
                  <c:v>0.42459490740740741</c:v>
                </c:pt>
                <c:pt idx="10">
                  <c:v>0.43215277777777777</c:v>
                </c:pt>
                <c:pt idx="11">
                  <c:v>0.43951388888888893</c:v>
                </c:pt>
                <c:pt idx="12">
                  <c:v>0.44605324074074071</c:v>
                </c:pt>
                <c:pt idx="13">
                  <c:v>0.45151620370370371</c:v>
                </c:pt>
              </c:numCache>
            </c:numRef>
          </c:xVal>
          <c:yVal>
            <c:numRef>
              <c:f>Sheet1!$L$2:$L$15</c:f>
              <c:numCache>
                <c:formatCode>h:mm:ss</c:formatCode>
                <c:ptCount val="14"/>
                <c:pt idx="0">
                  <c:v>0</c:v>
                </c:pt>
                <c:pt idx="1">
                  <c:v>3.0914351851851929E-2</c:v>
                </c:pt>
                <c:pt idx="2">
                  <c:v>3.0914351851851929E-2</c:v>
                </c:pt>
                <c:pt idx="3">
                  <c:v>3.0914351851851929E-2</c:v>
                </c:pt>
                <c:pt idx="4">
                  <c:v>4.1203703703703798E-2</c:v>
                </c:pt>
                <c:pt idx="5">
                  <c:v>4.1203703703703798E-2</c:v>
                </c:pt>
                <c:pt idx="6">
                  <c:v>4.1203703703703798E-2</c:v>
                </c:pt>
                <c:pt idx="7">
                  <c:v>4.9548611111111196E-2</c:v>
                </c:pt>
                <c:pt idx="8">
                  <c:v>4.9548611111111196E-2</c:v>
                </c:pt>
                <c:pt idx="9">
                  <c:v>4.9548611111111196E-2</c:v>
                </c:pt>
                <c:pt idx="10">
                  <c:v>5.7106481481481564E-2</c:v>
                </c:pt>
                <c:pt idx="11">
                  <c:v>5.7106481481481564E-2</c:v>
                </c:pt>
                <c:pt idx="12">
                  <c:v>5.7106481481481564E-2</c:v>
                </c:pt>
                <c:pt idx="13">
                  <c:v>6.2569444444444566E-2</c:v>
                </c:pt>
              </c:numCache>
            </c:numRef>
          </c:yVal>
          <c:smooth val="0"/>
        </c:ser>
        <c:dLbls>
          <c:showLegendKey val="0"/>
          <c:showVal val="0"/>
          <c:showCatName val="0"/>
          <c:showSerName val="0"/>
          <c:showPercent val="0"/>
          <c:showBubbleSize val="0"/>
        </c:dLbls>
        <c:axId val="323321088"/>
        <c:axId val="323319912"/>
      </c:scatterChart>
      <c:valAx>
        <c:axId val="323321088"/>
        <c:scaling>
          <c:orientation val="minMax"/>
          <c:min val="0.32000000000000006"/>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6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sz="1600"/>
                  <a:t>Real Time</a:t>
                </a:r>
              </a:p>
            </c:rich>
          </c:tx>
          <c:layout/>
          <c:overlay val="0"/>
          <c:spPr>
            <a:noFill/>
            <a:ln>
              <a:noFill/>
            </a:ln>
            <a:effectLst/>
          </c:spPr>
          <c:txPr>
            <a:bodyPr rot="0" spcFirstLastPara="1" vertOverflow="ellipsis" vert="horz" wrap="square" anchor="ctr" anchorCtr="1"/>
            <a:lstStyle/>
            <a:p>
              <a:pPr>
                <a:defRPr sz="16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CN"/>
            </a:p>
          </c:txPr>
        </c:title>
        <c:numFmt formatCode="h:mm:ss\ AM/PM" sourceLinked="1"/>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CN"/>
          </a:p>
        </c:txPr>
        <c:crossAx val="323319912"/>
        <c:crosses val="autoZero"/>
        <c:crossBetween val="midCat"/>
        <c:majorUnit val="4.0000000000000008E-2"/>
      </c:valAx>
      <c:valAx>
        <c:axId val="323319912"/>
        <c:scaling>
          <c:orientation val="minMax"/>
        </c:scaling>
        <c:delete val="0"/>
        <c:axPos val="l"/>
        <c:title>
          <c:tx>
            <c:rich>
              <a:bodyPr rot="-5400000" spcFirstLastPara="1" vertOverflow="ellipsis" vert="horz" wrap="square" anchor="ctr" anchorCtr="1"/>
              <a:lstStyle/>
              <a:p>
                <a:pPr>
                  <a:defRPr sz="18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sz="1800"/>
                  <a:t>Effective Irrigation Time (</a:t>
                </a:r>
                <a:r>
                  <a:rPr lang="en-US" sz="1800" b="0" i="0" u="none" strike="noStrike" kern="1200" baseline="0">
                    <a:solidFill>
                      <a:sysClr val="windowText" lastClr="000000">
                        <a:lumMod val="65000"/>
                        <a:lumOff val="35000"/>
                      </a:sysClr>
                    </a:solidFill>
                    <a:latin typeface="Times New Roman" panose="02020603050405020304" pitchFamily="18" charset="0"/>
                    <a:ea typeface="+mn-ea"/>
                    <a:cs typeface="Times New Roman" panose="02020603050405020304" pitchFamily="18" charset="0"/>
                  </a:rPr>
                  <a:t>hr:min:sec</a:t>
                </a:r>
                <a:r>
                  <a:rPr lang="en-US" sz="1800"/>
                  <a:t>)</a:t>
                </a:r>
              </a:p>
            </c:rich>
          </c:tx>
          <c:layout>
            <c:manualLayout>
              <c:xMode val="edge"/>
              <c:yMode val="edge"/>
              <c:x val="7.3848051685616364E-3"/>
              <c:y val="6.1844656816624509E-2"/>
            </c:manualLayout>
          </c:layout>
          <c:overlay val="0"/>
          <c:spPr>
            <a:noFill/>
            <a:ln>
              <a:noFill/>
            </a:ln>
            <a:effectLst/>
          </c:spPr>
          <c:txPr>
            <a:bodyPr rot="-5400000" spcFirstLastPara="1" vertOverflow="ellipsis" vert="horz" wrap="square" anchor="ctr" anchorCtr="1"/>
            <a:lstStyle/>
            <a:p>
              <a:pPr>
                <a:defRPr sz="18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CN"/>
            </a:p>
          </c:txPr>
        </c:title>
        <c:numFmt formatCode="h:mm:ss" sourceLinked="1"/>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CN"/>
          </a:p>
        </c:txPr>
        <c:crossAx val="323321088"/>
        <c:crosses val="autoZero"/>
        <c:crossBetween val="midCat"/>
      </c:valAx>
      <c:spPr>
        <a:noFill/>
        <a:ln>
          <a:noFill/>
        </a:ln>
        <a:effectLst/>
      </c:spPr>
    </c:plotArea>
    <c:plotVisOnly val="1"/>
    <c:dispBlanksAs val="gap"/>
    <c:showDLblsOverMax val="0"/>
  </c:chart>
  <c:spPr>
    <a:noFill/>
    <a:ln>
      <a:noFill/>
    </a:ln>
    <a:effectLst/>
  </c:spPr>
  <c:txPr>
    <a:bodyPr/>
    <a:lstStyle/>
    <a:p>
      <a:pPr>
        <a:defRPr sz="1200">
          <a:latin typeface="Times New Roman" panose="02020603050405020304" pitchFamily="18" charset="0"/>
          <a:cs typeface="Times New Roman" panose="02020603050405020304" pitchFamily="18" charset="0"/>
        </a:defRPr>
      </a:pPr>
      <a:endParaRPr lang="zh-CN"/>
    </a:p>
  </c:txPr>
  <c:externalData r:id="rId3">
    <c:autoUpdate val="0"/>
  </c:externalData>
</c:chartSpace>
</file>

<file path=ppt/charts/chart60.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Sheet1!$L$98</c:f>
              <c:strCache>
                <c:ptCount val="1"/>
                <c:pt idx="0">
                  <c:v>Sensor 7 Effective Irrigation Time</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zh-CN"/>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xVal>
            <c:numRef>
              <c:f>Sheet1!$I$99:$I$100</c:f>
              <c:numCache>
                <c:formatCode>h:mm:ss\ AM/PM</c:formatCode>
                <c:ptCount val="2"/>
                <c:pt idx="0">
                  <c:v>0.33334490740740735</c:v>
                </c:pt>
                <c:pt idx="1">
                  <c:v>0.37504629629629632</c:v>
                </c:pt>
              </c:numCache>
            </c:numRef>
          </c:xVal>
          <c:yVal>
            <c:numRef>
              <c:f>Sheet1!$L$99:$L$100</c:f>
              <c:numCache>
                <c:formatCode>h:mm:ss</c:formatCode>
                <c:ptCount val="2"/>
                <c:pt idx="0">
                  <c:v>0</c:v>
                </c:pt>
                <c:pt idx="1">
                  <c:v>4.1701388888888968E-2</c:v>
                </c:pt>
              </c:numCache>
            </c:numRef>
          </c:yVal>
          <c:smooth val="0"/>
        </c:ser>
        <c:dLbls>
          <c:dLblPos val="t"/>
          <c:showLegendKey val="0"/>
          <c:showVal val="1"/>
          <c:showCatName val="0"/>
          <c:showSerName val="0"/>
          <c:showPercent val="0"/>
          <c:showBubbleSize val="0"/>
        </c:dLbls>
        <c:axId val="368170376"/>
        <c:axId val="368176256"/>
      </c:scatterChart>
      <c:valAx>
        <c:axId val="368170376"/>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CN"/>
                  <a:t>Time</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title>
        <c:numFmt formatCode="h:mm:ss\ AM/PM"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368176256"/>
        <c:crosses val="autoZero"/>
        <c:crossBetween val="midCat"/>
      </c:valAx>
      <c:valAx>
        <c:axId val="36817625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CN" sz="1000" b="0" i="0" baseline="0">
                    <a:effectLst/>
                  </a:rPr>
                  <a:t>Effective Irrigation Time (hr/min/sec)</a:t>
                </a:r>
                <a:endParaRPr lang="zh-CN" altLang="zh-CN" sz="1000">
                  <a:effectLst/>
                </a:endParaRP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title>
        <c:numFmt formatCode="h:mm:ss"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368170376"/>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6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v>Sensor 7 Runoff</c:v>
          </c:tx>
          <c:spPr>
            <a:ln w="25400" cap="rnd">
              <a:noFill/>
              <a:round/>
            </a:ln>
            <a:effectLst/>
          </c:spPr>
          <c:marker>
            <c:symbol val="circle"/>
            <c:size val="5"/>
            <c:spPr>
              <a:solidFill>
                <a:schemeClr val="accent1"/>
              </a:solidFill>
              <a:ln w="9525">
                <a:solidFill>
                  <a:schemeClr val="accent1"/>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zh-CN"/>
              </a:p>
            </c:txPr>
            <c:dLblPos val="t"/>
            <c:showLegendKey val="0"/>
            <c:showVal val="0"/>
            <c:showCatName val="1"/>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xVal>
            <c:numRef>
              <c:f>Sheet1!$I$99:$I$100</c:f>
              <c:numCache>
                <c:formatCode>h:mm:ss\ AM/PM</c:formatCode>
                <c:ptCount val="2"/>
                <c:pt idx="0">
                  <c:v>0.33334490740740735</c:v>
                </c:pt>
                <c:pt idx="1">
                  <c:v>0.37504629629629632</c:v>
                </c:pt>
              </c:numCache>
            </c:numRef>
          </c:xVal>
          <c:yVal>
            <c:numRef>
              <c:f>Sheet1!$K$99:$K$100</c:f>
              <c:numCache>
                <c:formatCode>General</c:formatCode>
                <c:ptCount val="2"/>
                <c:pt idx="0">
                  <c:v>0</c:v>
                </c:pt>
                <c:pt idx="1">
                  <c:v>0</c:v>
                </c:pt>
              </c:numCache>
            </c:numRef>
          </c:yVal>
          <c:smooth val="0"/>
        </c:ser>
        <c:dLbls>
          <c:showLegendKey val="0"/>
          <c:showVal val="0"/>
          <c:showCatName val="0"/>
          <c:showSerName val="0"/>
          <c:showPercent val="0"/>
          <c:showBubbleSize val="0"/>
        </c:dLbls>
        <c:axId val="368180960"/>
        <c:axId val="368172336"/>
      </c:scatterChart>
      <c:valAx>
        <c:axId val="368180960"/>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CN"/>
                  <a:t>Time</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title>
        <c:numFmt formatCode="h:mm:ss\ AM/PM"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368172336"/>
        <c:crosses val="autoZero"/>
        <c:crossBetween val="midCat"/>
      </c:valAx>
      <c:valAx>
        <c:axId val="36817233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CN" sz="1000" b="0" i="0" baseline="0">
                    <a:effectLst/>
                  </a:rPr>
                  <a:t>"0" for NO RUNOFF, "1" for RUNOFF</a:t>
                </a:r>
                <a:endParaRPr lang="zh-CN" altLang="zh-CN" sz="1000">
                  <a:effectLst/>
                </a:endParaRP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368180960"/>
        <c:crosses val="autoZero"/>
        <c:crossBetween val="midCat"/>
        <c:majorUnit val="1"/>
      </c:valAx>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6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Sheet1!$L$98</c:f>
              <c:strCache>
                <c:ptCount val="1"/>
                <c:pt idx="0">
                  <c:v>Sensor 7 Effective Irrigation Time</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zh-CN"/>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xVal>
            <c:numRef>
              <c:f>Sheet1!$I$99:$I$100</c:f>
              <c:numCache>
                <c:formatCode>h:mm:ss\ AM/PM</c:formatCode>
                <c:ptCount val="2"/>
                <c:pt idx="0">
                  <c:v>0.33334490740740735</c:v>
                </c:pt>
                <c:pt idx="1">
                  <c:v>0.37504629629629632</c:v>
                </c:pt>
              </c:numCache>
            </c:numRef>
          </c:xVal>
          <c:yVal>
            <c:numRef>
              <c:f>Sheet1!$L$99:$L$100</c:f>
              <c:numCache>
                <c:formatCode>h:mm:ss</c:formatCode>
                <c:ptCount val="2"/>
                <c:pt idx="0">
                  <c:v>0</c:v>
                </c:pt>
                <c:pt idx="1">
                  <c:v>4.1701388888888968E-2</c:v>
                </c:pt>
              </c:numCache>
            </c:numRef>
          </c:yVal>
          <c:smooth val="0"/>
        </c:ser>
        <c:dLbls>
          <c:dLblPos val="t"/>
          <c:showLegendKey val="0"/>
          <c:showVal val="1"/>
          <c:showCatName val="0"/>
          <c:showSerName val="0"/>
          <c:showPercent val="0"/>
          <c:showBubbleSize val="0"/>
        </c:dLbls>
        <c:axId val="368180568"/>
        <c:axId val="368172728"/>
      </c:scatterChart>
      <c:valAx>
        <c:axId val="368180568"/>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CN"/>
                  <a:t>Time</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title>
        <c:numFmt formatCode="h:mm:ss\ AM/PM"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368172728"/>
        <c:crosses val="autoZero"/>
        <c:crossBetween val="midCat"/>
      </c:valAx>
      <c:valAx>
        <c:axId val="36817272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CN" sz="1000" b="0" i="0" baseline="0">
                    <a:effectLst/>
                  </a:rPr>
                  <a:t>Effective Irrigation Time (hr/min/sec)</a:t>
                </a:r>
                <a:endParaRPr lang="zh-CN" altLang="zh-CN" sz="1000">
                  <a:effectLst/>
                </a:endParaRP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title>
        <c:numFmt formatCode="h:mm:ss"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368180568"/>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6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v>Sensor 2 Runoff</c:v>
          </c:tx>
          <c:spPr>
            <a:ln w="25400" cap="rnd">
              <a:noFill/>
              <a:round/>
            </a:ln>
            <a:effectLst/>
          </c:spPr>
          <c:marker>
            <c:symbol val="circle"/>
            <c:size val="5"/>
            <c:spPr>
              <a:solidFill>
                <a:schemeClr val="accent1"/>
              </a:solidFill>
              <a:ln w="9525">
                <a:solidFill>
                  <a:schemeClr val="accent1"/>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zh-CN"/>
              </a:p>
            </c:txPr>
            <c:dLblPos val="t"/>
            <c:showLegendKey val="0"/>
            <c:showVal val="0"/>
            <c:showCatName val="1"/>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xVal>
            <c:numRef>
              <c:f>Sheet1!$I$2:$I$6</c:f>
              <c:numCache>
                <c:formatCode>h:mm:ss\ AM/PM</c:formatCode>
                <c:ptCount val="5"/>
                <c:pt idx="0">
                  <c:v>0.33333333333333331</c:v>
                </c:pt>
                <c:pt idx="1">
                  <c:v>0.36723379629629632</c:v>
                </c:pt>
                <c:pt idx="2">
                  <c:v>0.37346064814814817</c:v>
                </c:pt>
                <c:pt idx="3">
                  <c:v>0.38113425925925926</c:v>
                </c:pt>
                <c:pt idx="4">
                  <c:v>0.38893518518518522</c:v>
                </c:pt>
              </c:numCache>
            </c:numRef>
          </c:xVal>
          <c:yVal>
            <c:numRef>
              <c:f>Sheet1!$K$2:$K$6</c:f>
              <c:numCache>
                <c:formatCode>General</c:formatCode>
                <c:ptCount val="5"/>
                <c:pt idx="0">
                  <c:v>0</c:v>
                </c:pt>
                <c:pt idx="1">
                  <c:v>1</c:v>
                </c:pt>
                <c:pt idx="2">
                  <c:v>0</c:v>
                </c:pt>
                <c:pt idx="3">
                  <c:v>0</c:v>
                </c:pt>
                <c:pt idx="4">
                  <c:v>0</c:v>
                </c:pt>
              </c:numCache>
            </c:numRef>
          </c:yVal>
          <c:smooth val="0"/>
        </c:ser>
        <c:dLbls>
          <c:showLegendKey val="0"/>
          <c:showVal val="0"/>
          <c:showCatName val="0"/>
          <c:showSerName val="0"/>
          <c:showPercent val="0"/>
          <c:showBubbleSize val="0"/>
        </c:dLbls>
        <c:axId val="368173512"/>
        <c:axId val="368177824"/>
      </c:scatterChart>
      <c:valAx>
        <c:axId val="368173512"/>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CN"/>
                  <a:t>Time</a:t>
                </a:r>
              </a:p>
            </c:rich>
          </c:tx>
          <c:layout>
            <c:manualLayout>
              <c:xMode val="edge"/>
              <c:yMode val="edge"/>
              <c:x val="0.47917626616117431"/>
              <c:y val="0.85979062759767233"/>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title>
        <c:numFmt formatCode="h:mm:ss\ AM/PM" sourceLinked="1"/>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368177824"/>
        <c:crosses val="autoZero"/>
        <c:crossBetween val="midCat"/>
      </c:valAx>
      <c:valAx>
        <c:axId val="368177824"/>
        <c:scaling>
          <c:orientation val="minMax"/>
          <c:max val="1"/>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CN"/>
                  <a:t>"0" for NO RUNOFF, "1" for RUNOFF</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368173512"/>
        <c:crosses val="autoZero"/>
        <c:crossBetween val="midCat"/>
        <c:majorUnit val="1"/>
      </c:valAx>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6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387368717076471E-2"/>
          <c:y val="6.9076764014063791E-2"/>
          <c:w val="0.87209196324583393"/>
          <c:h val="0.75878562036266284"/>
        </c:manualLayout>
      </c:layout>
      <c:scatterChart>
        <c:scatterStyle val="lineMarker"/>
        <c:varyColors val="0"/>
        <c:ser>
          <c:idx val="1"/>
          <c:order val="0"/>
          <c:tx>
            <c:strRef>
              <c:f>Sheet1!$L$1</c:f>
              <c:strCache>
                <c:ptCount val="1"/>
                <c:pt idx="0">
                  <c:v>Sensor 2 Effective Irrigation Time</c:v>
                </c:pt>
              </c:strCache>
            </c:strRef>
          </c:tx>
          <c:spPr>
            <a:ln w="19050" cap="rnd">
              <a:solidFill>
                <a:schemeClr val="accent1"/>
              </a:solidFill>
              <a:round/>
            </a:ln>
            <a:effectLst/>
          </c:spPr>
          <c:marker>
            <c:symbol val="circle"/>
            <c:size val="5"/>
            <c:spPr>
              <a:solidFill>
                <a:schemeClr val="accent2"/>
              </a:solidFill>
              <a:ln w="9525">
                <a:solidFill>
                  <a:schemeClr val="accent2"/>
                </a:solidFill>
              </a:ln>
              <a:effectLst/>
            </c:spPr>
          </c:marker>
          <c:dLbls>
            <c:dLbl>
              <c:idx val="2"/>
              <c:delete val="1"/>
              <c:extLst>
                <c:ext xmlns:c15="http://schemas.microsoft.com/office/drawing/2012/chart" uri="{CE6537A1-D6FC-4f65-9D91-7224C49458BB}"/>
              </c:extLst>
            </c:dLbl>
            <c:dLbl>
              <c:idx val="3"/>
              <c:delete val="1"/>
              <c:extLs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zh-CN"/>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xVal>
            <c:numRef>
              <c:f>Sheet1!$I$2:$I$6</c:f>
              <c:numCache>
                <c:formatCode>h:mm:ss\ AM/PM</c:formatCode>
                <c:ptCount val="5"/>
                <c:pt idx="0">
                  <c:v>0.33333333333333331</c:v>
                </c:pt>
                <c:pt idx="1">
                  <c:v>0.36723379629629632</c:v>
                </c:pt>
                <c:pt idx="2">
                  <c:v>0.37346064814814817</c:v>
                </c:pt>
                <c:pt idx="3">
                  <c:v>0.38113425925925926</c:v>
                </c:pt>
                <c:pt idx="4">
                  <c:v>0.38893518518518522</c:v>
                </c:pt>
              </c:numCache>
            </c:numRef>
          </c:xVal>
          <c:yVal>
            <c:numRef>
              <c:f>Sheet1!$L$2:$L$6</c:f>
              <c:numCache>
                <c:formatCode>h:mm:ss</c:formatCode>
                <c:ptCount val="5"/>
                <c:pt idx="0">
                  <c:v>0</c:v>
                </c:pt>
                <c:pt idx="1">
                  <c:v>3.3900462962963007E-2</c:v>
                </c:pt>
                <c:pt idx="2">
                  <c:v>3.3900462962963007E-2</c:v>
                </c:pt>
                <c:pt idx="3">
                  <c:v>3.3900462962963007E-2</c:v>
                </c:pt>
                <c:pt idx="4">
                  <c:v>4.1701388888888968E-2</c:v>
                </c:pt>
              </c:numCache>
            </c:numRef>
          </c:yVal>
          <c:smooth val="0"/>
        </c:ser>
        <c:dLbls>
          <c:showLegendKey val="0"/>
          <c:showVal val="0"/>
          <c:showCatName val="0"/>
          <c:showSerName val="0"/>
          <c:showPercent val="0"/>
          <c:showBubbleSize val="0"/>
        </c:dLbls>
        <c:axId val="368173904"/>
        <c:axId val="368174296"/>
      </c:scatterChart>
      <c:valAx>
        <c:axId val="368173904"/>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CN"/>
                  <a:t>Time</a:t>
                </a:r>
              </a:p>
            </c:rich>
          </c:tx>
          <c:layout>
            <c:manualLayout>
              <c:xMode val="edge"/>
              <c:yMode val="edge"/>
              <c:x val="0.47888833951690718"/>
              <c:y val="0.90347399021819574"/>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title>
        <c:numFmt formatCode="h:mm:ss\ AM/PM" sourceLinked="1"/>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368174296"/>
        <c:crosses val="autoZero"/>
        <c:crossBetween val="midCat"/>
      </c:valAx>
      <c:valAx>
        <c:axId val="36817429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CN"/>
                  <a:t>Effective</a:t>
                </a:r>
                <a:r>
                  <a:rPr lang="en-US" altLang="zh-CN" baseline="0"/>
                  <a:t> Irrigation Time (hr/min/sec)</a:t>
                </a:r>
                <a:endParaRPr lang="en-US" altLang="zh-CN"/>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title>
        <c:numFmt formatCode="h:mm:ss" sourceLinked="1"/>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368173904"/>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6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v>Sensor 2 Runoff</c:v>
          </c:tx>
          <c:spPr>
            <a:ln w="25400" cap="rnd">
              <a:noFill/>
              <a:round/>
            </a:ln>
            <a:effectLst/>
          </c:spPr>
          <c:marker>
            <c:symbol val="circle"/>
            <c:size val="5"/>
            <c:spPr>
              <a:solidFill>
                <a:schemeClr val="accent1"/>
              </a:solidFill>
              <a:ln w="9525">
                <a:solidFill>
                  <a:schemeClr val="accent1"/>
                </a:solidFill>
              </a:ln>
              <a:effectLst/>
            </c:spPr>
          </c:marker>
          <c:dLbls>
            <c:dLbl>
              <c:idx val="5"/>
              <c:layout>
                <c:manualLayout>
                  <c:x val="-4.8232473849656718E-2"/>
                  <c:y val="-0.17120425187792718"/>
                </c:manualLayout>
              </c:layout>
              <c:dLblPos val="r"/>
              <c:showLegendKey val="0"/>
              <c:showVal val="0"/>
              <c:showCatName val="1"/>
              <c:showSerName val="0"/>
              <c:showPercent val="0"/>
              <c:showBubbleSize val="0"/>
              <c:extLst>
                <c:ext xmlns:c15="http://schemas.microsoft.com/office/drawing/2012/chart" uri="{CE6537A1-D6FC-4f65-9D91-7224C49458BB}"/>
              </c:extLst>
            </c:dLbl>
            <c:dLbl>
              <c:idx val="8"/>
              <c:layout>
                <c:manualLayout>
                  <c:x val="-4.9763055165645657E-2"/>
                  <c:y val="-0.17120425187792718"/>
                </c:manualLayout>
              </c:layout>
              <c:dLblPos val="r"/>
              <c:showLegendKey val="0"/>
              <c:showVal val="0"/>
              <c:showCatName val="1"/>
              <c:showSerName val="0"/>
              <c:showPercent val="0"/>
              <c:showBubbleSize val="0"/>
              <c:extLst>
                <c:ext xmlns:c15="http://schemas.microsoft.com/office/drawing/2012/chart" uri="{CE6537A1-D6FC-4f65-9D91-7224C49458BB}"/>
              </c:extLst>
            </c:dLbl>
            <c:dLbl>
              <c:idx val="11"/>
              <c:layout>
                <c:manualLayout>
                  <c:x val="-5.5123946354450573E-2"/>
                  <c:y val="-0.17120425187792718"/>
                </c:manualLayout>
              </c:layout>
              <c:dLblPos val="r"/>
              <c:showLegendKey val="0"/>
              <c:showVal val="0"/>
              <c:showCatName val="1"/>
              <c:showSerName val="0"/>
              <c:showPercent val="0"/>
              <c:showBubbleSize val="0"/>
              <c:extLst>
                <c:ext xmlns:c15="http://schemas.microsoft.com/office/drawing/2012/chart" uri="{CE6537A1-D6FC-4f65-9D91-7224C49458BB}"/>
              </c:extLst>
            </c:dLbl>
            <c:dLbl>
              <c:idx val="13"/>
              <c:layout>
                <c:manualLayout>
                  <c:x val="-3.4874717098557745E-2"/>
                  <c:y val="-0.17218029830608159"/>
                </c:manualLayout>
              </c:layout>
              <c:dLblPos val="r"/>
              <c:showLegendKey val="0"/>
              <c:showVal val="0"/>
              <c:showCatName val="1"/>
              <c:showSerName val="0"/>
              <c:showPercent val="0"/>
              <c:showBubbleSize val="0"/>
              <c:extLs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zh-CN"/>
              </a:p>
            </c:txPr>
            <c:dLblPos val="t"/>
            <c:showLegendKey val="0"/>
            <c:showVal val="0"/>
            <c:showCatName val="1"/>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xVal>
            <c:numRef>
              <c:f>Sheet1!$I$9:$I$22</c:f>
              <c:numCache>
                <c:formatCode>h:mm:ss\ AM/PM</c:formatCode>
                <c:ptCount val="14"/>
                <c:pt idx="0">
                  <c:v>0.33333333333333331</c:v>
                </c:pt>
                <c:pt idx="1">
                  <c:v>0.35537037037037034</c:v>
                </c:pt>
                <c:pt idx="2">
                  <c:v>0.35673611111111114</c:v>
                </c:pt>
                <c:pt idx="3">
                  <c:v>0.36927083333333338</c:v>
                </c:pt>
                <c:pt idx="4">
                  <c:v>0.37561342592592589</c:v>
                </c:pt>
                <c:pt idx="5">
                  <c:v>0.37782407407407409</c:v>
                </c:pt>
                <c:pt idx="6">
                  <c:v>0.38952546296296298</c:v>
                </c:pt>
                <c:pt idx="7">
                  <c:v>0.39535879629629633</c:v>
                </c:pt>
                <c:pt idx="8">
                  <c:v>0.39721064814814816</c:v>
                </c:pt>
                <c:pt idx="9">
                  <c:v>0.40925925925925927</c:v>
                </c:pt>
                <c:pt idx="10">
                  <c:v>0.41487268518518516</c:v>
                </c:pt>
                <c:pt idx="11">
                  <c:v>0.41707175925925927</c:v>
                </c:pt>
                <c:pt idx="12">
                  <c:v>0.4287731481481481</c:v>
                </c:pt>
                <c:pt idx="13">
                  <c:v>0.43064814814814811</c:v>
                </c:pt>
              </c:numCache>
            </c:numRef>
          </c:xVal>
          <c:yVal>
            <c:numRef>
              <c:f>Sheet1!$K$9:$K$22</c:f>
              <c:numCache>
                <c:formatCode>General</c:formatCode>
                <c:ptCount val="14"/>
                <c:pt idx="0">
                  <c:v>0</c:v>
                </c:pt>
                <c:pt idx="1">
                  <c:v>1</c:v>
                </c:pt>
                <c:pt idx="2">
                  <c:v>0</c:v>
                </c:pt>
                <c:pt idx="3">
                  <c:v>0</c:v>
                </c:pt>
                <c:pt idx="4">
                  <c:v>1</c:v>
                </c:pt>
                <c:pt idx="5">
                  <c:v>0</c:v>
                </c:pt>
                <c:pt idx="6">
                  <c:v>0</c:v>
                </c:pt>
                <c:pt idx="7">
                  <c:v>1</c:v>
                </c:pt>
                <c:pt idx="8">
                  <c:v>0</c:v>
                </c:pt>
                <c:pt idx="9">
                  <c:v>0</c:v>
                </c:pt>
                <c:pt idx="10">
                  <c:v>1</c:v>
                </c:pt>
                <c:pt idx="11">
                  <c:v>0</c:v>
                </c:pt>
                <c:pt idx="12">
                  <c:v>0</c:v>
                </c:pt>
                <c:pt idx="13">
                  <c:v>0</c:v>
                </c:pt>
              </c:numCache>
            </c:numRef>
          </c:yVal>
          <c:smooth val="0"/>
        </c:ser>
        <c:dLbls>
          <c:showLegendKey val="0"/>
          <c:showVal val="0"/>
          <c:showCatName val="0"/>
          <c:showSerName val="0"/>
          <c:showPercent val="0"/>
          <c:showBubbleSize val="0"/>
        </c:dLbls>
        <c:axId val="368171160"/>
        <c:axId val="368169984"/>
      </c:scatterChart>
      <c:valAx>
        <c:axId val="368171160"/>
        <c:scaling>
          <c:orientation val="minMax"/>
          <c:max val="0.44000000000000006"/>
          <c:min val="0.33000000000000007"/>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CN" dirty="0"/>
                  <a:t>Time</a:t>
                </a:r>
              </a:p>
            </c:rich>
          </c:tx>
          <c:layout>
            <c:manualLayout>
              <c:xMode val="edge"/>
              <c:yMode val="edge"/>
              <c:x val="0.47437041586376427"/>
              <c:y val="0.83798148236240422"/>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title>
        <c:numFmt formatCode="h:mm:ss\ AM/PM"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368169984"/>
        <c:crosses val="autoZero"/>
        <c:crossBetween val="midCat"/>
      </c:valAx>
      <c:valAx>
        <c:axId val="368169984"/>
        <c:scaling>
          <c:orientation val="minMax"/>
          <c:max val="1"/>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CN" sz="1000" b="0" i="0" baseline="0">
                    <a:effectLst/>
                  </a:rPr>
                  <a:t>"0" for NO RUNOFF, "1" for RUNOFF</a:t>
                </a:r>
                <a:endParaRPr lang="zh-CN" altLang="zh-CN" sz="1000">
                  <a:effectLst/>
                </a:endParaRP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368171160"/>
        <c:crosses val="autoZero"/>
        <c:crossBetween val="midCat"/>
        <c:majorUnit val="1"/>
      </c:valAx>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6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Sheet1!$L$8</c:f>
              <c:strCache>
                <c:ptCount val="1"/>
                <c:pt idx="0">
                  <c:v>Sensor 4 Effective Irrigation Time</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dLbls>
            <c:dLbl>
              <c:idx val="2"/>
              <c:delete val="1"/>
              <c:extLst>
                <c:ext xmlns:c15="http://schemas.microsoft.com/office/drawing/2012/chart" uri="{CE6537A1-D6FC-4f65-9D91-7224C49458BB}"/>
              </c:extLst>
            </c:dLbl>
            <c:dLbl>
              <c:idx val="3"/>
              <c:delete val="1"/>
              <c:extLst>
                <c:ext xmlns:c15="http://schemas.microsoft.com/office/drawing/2012/chart" uri="{CE6537A1-D6FC-4f65-9D91-7224C49458BB}"/>
              </c:extLst>
            </c:dLbl>
            <c:dLbl>
              <c:idx val="5"/>
              <c:delete val="1"/>
              <c:extLst>
                <c:ext xmlns:c15="http://schemas.microsoft.com/office/drawing/2012/chart" uri="{CE6537A1-D6FC-4f65-9D91-7224C49458BB}"/>
              </c:extLst>
            </c:dLbl>
            <c:dLbl>
              <c:idx val="6"/>
              <c:delete val="1"/>
              <c:extLst>
                <c:ext xmlns:c15="http://schemas.microsoft.com/office/drawing/2012/chart" uri="{CE6537A1-D6FC-4f65-9D91-7224C49458BB}"/>
              </c:extLst>
            </c:dLbl>
            <c:dLbl>
              <c:idx val="8"/>
              <c:delete val="1"/>
              <c:extLst>
                <c:ext xmlns:c15="http://schemas.microsoft.com/office/drawing/2012/chart" uri="{CE6537A1-D6FC-4f65-9D91-7224C49458BB}"/>
              </c:extLst>
            </c:dLbl>
            <c:dLbl>
              <c:idx val="9"/>
              <c:delete val="1"/>
              <c:extLst>
                <c:ext xmlns:c15="http://schemas.microsoft.com/office/drawing/2012/chart" uri="{CE6537A1-D6FC-4f65-9D91-7224C49458BB}"/>
              </c:extLst>
            </c:dLbl>
            <c:dLbl>
              <c:idx val="11"/>
              <c:delete val="1"/>
              <c:extLst>
                <c:ext xmlns:c15="http://schemas.microsoft.com/office/drawing/2012/chart" uri="{CE6537A1-D6FC-4f65-9D91-7224C49458BB}"/>
              </c:extLst>
            </c:dLbl>
            <c:dLbl>
              <c:idx val="12"/>
              <c:delete val="1"/>
              <c:extLs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zh-CN"/>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xVal>
            <c:numRef>
              <c:f>Sheet1!$I$9:$I$22</c:f>
              <c:numCache>
                <c:formatCode>h:mm:ss\ AM/PM</c:formatCode>
                <c:ptCount val="14"/>
                <c:pt idx="0">
                  <c:v>0.33333333333333331</c:v>
                </c:pt>
                <c:pt idx="1">
                  <c:v>0.35537037037037034</c:v>
                </c:pt>
                <c:pt idx="2">
                  <c:v>0.35673611111111114</c:v>
                </c:pt>
                <c:pt idx="3">
                  <c:v>0.36927083333333338</c:v>
                </c:pt>
                <c:pt idx="4">
                  <c:v>0.37561342592592589</c:v>
                </c:pt>
                <c:pt idx="5">
                  <c:v>0.37782407407407409</c:v>
                </c:pt>
                <c:pt idx="6">
                  <c:v>0.38952546296296298</c:v>
                </c:pt>
                <c:pt idx="7">
                  <c:v>0.39535879629629633</c:v>
                </c:pt>
                <c:pt idx="8">
                  <c:v>0.39721064814814816</c:v>
                </c:pt>
                <c:pt idx="9">
                  <c:v>0.40925925925925927</c:v>
                </c:pt>
                <c:pt idx="10">
                  <c:v>0.41487268518518516</c:v>
                </c:pt>
                <c:pt idx="11">
                  <c:v>0.41707175925925927</c:v>
                </c:pt>
                <c:pt idx="12">
                  <c:v>0.4287731481481481</c:v>
                </c:pt>
                <c:pt idx="13">
                  <c:v>0.43064814814814811</c:v>
                </c:pt>
              </c:numCache>
            </c:numRef>
          </c:xVal>
          <c:yVal>
            <c:numRef>
              <c:f>Sheet1!$L$9:$L$22</c:f>
              <c:numCache>
                <c:formatCode>h:mm:ss</c:formatCode>
                <c:ptCount val="14"/>
                <c:pt idx="0">
                  <c:v>0</c:v>
                </c:pt>
                <c:pt idx="1">
                  <c:v>2.2037037037037022E-2</c:v>
                </c:pt>
                <c:pt idx="2">
                  <c:v>2.2037037037037022E-2</c:v>
                </c:pt>
                <c:pt idx="3">
                  <c:v>2.2037037037037022E-2</c:v>
                </c:pt>
                <c:pt idx="4">
                  <c:v>2.8379629629629533E-2</c:v>
                </c:pt>
                <c:pt idx="5">
                  <c:v>2.8379629629629533E-2</c:v>
                </c:pt>
                <c:pt idx="6">
                  <c:v>2.8379629629629533E-2</c:v>
                </c:pt>
                <c:pt idx="7">
                  <c:v>3.421296296296289E-2</c:v>
                </c:pt>
                <c:pt idx="8">
                  <c:v>3.421296296296289E-2</c:v>
                </c:pt>
                <c:pt idx="9">
                  <c:v>3.421296296296289E-2</c:v>
                </c:pt>
                <c:pt idx="10">
                  <c:v>3.9826388888888786E-2</c:v>
                </c:pt>
                <c:pt idx="11">
                  <c:v>3.9826388888888786E-2</c:v>
                </c:pt>
                <c:pt idx="12">
                  <c:v>3.9826388888888786E-2</c:v>
                </c:pt>
                <c:pt idx="13">
                  <c:v>4.1701388888888802E-2</c:v>
                </c:pt>
              </c:numCache>
            </c:numRef>
          </c:yVal>
          <c:smooth val="0"/>
        </c:ser>
        <c:dLbls>
          <c:dLblPos val="t"/>
          <c:showLegendKey val="0"/>
          <c:showVal val="1"/>
          <c:showCatName val="0"/>
          <c:showSerName val="0"/>
          <c:showPercent val="0"/>
          <c:showBubbleSize val="0"/>
        </c:dLbls>
        <c:axId val="368171552"/>
        <c:axId val="368180176"/>
      </c:scatterChart>
      <c:valAx>
        <c:axId val="368171552"/>
        <c:scaling>
          <c:orientation val="minMax"/>
          <c:max val="0.43500000000000005"/>
          <c:min val="0.33000000000000007"/>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CN"/>
                  <a:t>Time</a:t>
                </a:r>
              </a:p>
            </c:rich>
          </c:tx>
          <c:layout>
            <c:manualLayout>
              <c:xMode val="edge"/>
              <c:yMode val="edge"/>
              <c:x val="0.48266222351943627"/>
              <c:y val="0.87707615470982248"/>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title>
        <c:numFmt formatCode="h:mm:ss\ AM/PM"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368180176"/>
        <c:crosses val="autoZero"/>
        <c:crossBetween val="midCat"/>
      </c:valAx>
      <c:valAx>
        <c:axId val="36818017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CN" sz="1000" b="0" i="0" baseline="0">
                    <a:effectLst/>
                  </a:rPr>
                  <a:t>Effective Irrigation Time (hr/min/sec)</a:t>
                </a:r>
                <a:endParaRPr lang="zh-CN" altLang="zh-CN" sz="1000">
                  <a:effectLst/>
                </a:endParaRP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title>
        <c:numFmt formatCode="h:mm:ss"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368171552"/>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6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v>Sensor 5 Runoff</c:v>
          </c:tx>
          <c:spPr>
            <a:ln w="25400" cap="rnd">
              <a:noFill/>
              <a:round/>
            </a:ln>
            <a:effectLst/>
          </c:spPr>
          <c:marker>
            <c:symbol val="circle"/>
            <c:size val="5"/>
            <c:spPr>
              <a:solidFill>
                <a:schemeClr val="accent1"/>
              </a:solidFill>
              <a:ln w="9525">
                <a:solidFill>
                  <a:schemeClr val="accent1"/>
                </a:solidFill>
              </a:ln>
              <a:effectLst/>
            </c:spPr>
          </c:marker>
          <c:dLbls>
            <c:dLbl>
              <c:idx val="3"/>
              <c:layout>
                <c:manualLayout>
                  <c:x val="-4.8630431612715075E-2"/>
                  <c:y val="-0.19703210827365875"/>
                </c:manualLayout>
              </c:layout>
              <c:dLblPos val="r"/>
              <c:showLegendKey val="0"/>
              <c:showVal val="0"/>
              <c:showCatName val="1"/>
              <c:showSerName val="0"/>
              <c:showPercent val="0"/>
              <c:showBubbleSize val="0"/>
              <c:extLst>
                <c:ext xmlns:c15="http://schemas.microsoft.com/office/drawing/2012/chart" uri="{CE6537A1-D6FC-4f65-9D91-7224C49458BB}"/>
              </c:extLst>
            </c:dLbl>
            <c:dLbl>
              <c:idx val="6"/>
              <c:layout>
                <c:manualLayout>
                  <c:x val="-4.7087221736171865E-2"/>
                  <c:y val="-0.19703210827365875"/>
                </c:manualLayout>
              </c:layout>
              <c:dLblPos val="r"/>
              <c:showLegendKey val="0"/>
              <c:showVal val="0"/>
              <c:showCatName val="1"/>
              <c:showSerName val="0"/>
              <c:showPercent val="0"/>
              <c:showBubbleSize val="0"/>
              <c:extLst>
                <c:ext xmlns:c15="http://schemas.microsoft.com/office/drawing/2012/chart" uri="{CE6537A1-D6FC-4f65-9D91-7224C49458BB}"/>
              </c:extLst>
            </c:dLbl>
            <c:dLbl>
              <c:idx val="9"/>
              <c:layout>
                <c:manualLayout>
                  <c:x val="-5.4803271118887914E-2"/>
                  <c:y val="-0.19703210827365875"/>
                </c:manualLayout>
              </c:layout>
              <c:dLblPos val="r"/>
              <c:showLegendKey val="0"/>
              <c:showVal val="0"/>
              <c:showCatName val="1"/>
              <c:showSerName val="0"/>
              <c:showPercent val="0"/>
              <c:showBubbleSize val="0"/>
              <c:extLst>
                <c:ext xmlns:c15="http://schemas.microsoft.com/office/drawing/2012/chart" uri="{CE6537A1-D6FC-4f65-9D91-7224C49458BB}"/>
              </c:extLst>
            </c:dLbl>
            <c:dLbl>
              <c:idx val="12"/>
              <c:layout>
                <c:manualLayout>
                  <c:x val="-5.2492344706911637E-2"/>
                  <c:y val="-0.19703210827365875"/>
                </c:manualLayout>
              </c:layout>
              <c:dLblPos val="r"/>
              <c:showLegendKey val="0"/>
              <c:showVal val="0"/>
              <c:showCatName val="1"/>
              <c:showSerName val="0"/>
              <c:showPercent val="0"/>
              <c:showBubbleSize val="0"/>
              <c:extLst>
                <c:ext xmlns:c15="http://schemas.microsoft.com/office/drawing/2012/chart" uri="{CE6537A1-D6FC-4f65-9D91-7224C49458BB}"/>
              </c:extLst>
            </c:dLbl>
            <c:dLbl>
              <c:idx val="15"/>
              <c:layout>
                <c:manualLayout>
                  <c:x val="-5.1788300767959559E-2"/>
                  <c:y val="-0.1393740514228147"/>
                </c:manualLayout>
              </c:layout>
              <c:dLblPos val="r"/>
              <c:showLegendKey val="0"/>
              <c:showVal val="0"/>
              <c:showCatName val="1"/>
              <c:showSerName val="0"/>
              <c:showPercent val="0"/>
              <c:showBubbleSize val="0"/>
              <c:extLst>
                <c:ext xmlns:c15="http://schemas.microsoft.com/office/drawing/2012/chart" uri="{CE6537A1-D6FC-4f65-9D91-7224C49458BB}"/>
              </c:extLst>
            </c:dLbl>
            <c:dLbl>
              <c:idx val="16"/>
              <c:layout>
                <c:manualLayout>
                  <c:x val="-1.3041217070088462E-2"/>
                  <c:y val="-0.22586113669908078"/>
                </c:manualLayout>
              </c:layout>
              <c:dLblPos val="r"/>
              <c:showLegendKey val="0"/>
              <c:showVal val="0"/>
              <c:showCatName val="1"/>
              <c:showSerName val="0"/>
              <c:showPercent val="0"/>
              <c:showBubbleSize val="0"/>
              <c:extLs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zh-CN"/>
              </a:p>
            </c:txPr>
            <c:dLblPos val="t"/>
            <c:showLegendKey val="0"/>
            <c:showVal val="0"/>
            <c:showCatName val="1"/>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xVal>
            <c:numRef>
              <c:f>Sheet1!$I$25:$I$41</c:f>
              <c:numCache>
                <c:formatCode>h:mm:ss\ AM/PM</c:formatCode>
                <c:ptCount val="17"/>
                <c:pt idx="0">
                  <c:v>0.33333333333333331</c:v>
                </c:pt>
                <c:pt idx="1">
                  <c:v>0.35328703703703707</c:v>
                </c:pt>
                <c:pt idx="2">
                  <c:v>0.35856481481481484</c:v>
                </c:pt>
                <c:pt idx="3">
                  <c:v>0.3671875</c:v>
                </c:pt>
                <c:pt idx="4">
                  <c:v>0.37531249999999999</c:v>
                </c:pt>
                <c:pt idx="5">
                  <c:v>0.38092592592592589</c:v>
                </c:pt>
                <c:pt idx="6">
                  <c:v>0.38922453703703702</c:v>
                </c:pt>
                <c:pt idx="7">
                  <c:v>0.39299768518518513</c:v>
                </c:pt>
                <c:pt idx="8">
                  <c:v>0.39892361111111113</c:v>
                </c:pt>
                <c:pt idx="9">
                  <c:v>0.40689814814814818</c:v>
                </c:pt>
                <c:pt idx="10">
                  <c:v>0.41283564814814816</c:v>
                </c:pt>
                <c:pt idx="11">
                  <c:v>0.4183912037037037</c:v>
                </c:pt>
                <c:pt idx="12">
                  <c:v>0.42673611111111115</c:v>
                </c:pt>
                <c:pt idx="13">
                  <c:v>0.43062500000000004</c:v>
                </c:pt>
                <c:pt idx="14">
                  <c:v>0.43467592592592591</c:v>
                </c:pt>
                <c:pt idx="15">
                  <c:v>0.44452546296296297</c:v>
                </c:pt>
                <c:pt idx="16">
                  <c:v>0.44454861111111116</c:v>
                </c:pt>
              </c:numCache>
            </c:numRef>
          </c:xVal>
          <c:yVal>
            <c:numRef>
              <c:f>Sheet1!$K$25:$K$41</c:f>
              <c:numCache>
                <c:formatCode>General</c:formatCode>
                <c:ptCount val="17"/>
                <c:pt idx="0">
                  <c:v>0</c:v>
                </c:pt>
                <c:pt idx="1">
                  <c:v>1</c:v>
                </c:pt>
                <c:pt idx="2">
                  <c:v>0</c:v>
                </c:pt>
                <c:pt idx="3">
                  <c:v>0</c:v>
                </c:pt>
                <c:pt idx="4">
                  <c:v>1</c:v>
                </c:pt>
                <c:pt idx="5">
                  <c:v>0</c:v>
                </c:pt>
                <c:pt idx="6">
                  <c:v>0</c:v>
                </c:pt>
                <c:pt idx="7">
                  <c:v>1</c:v>
                </c:pt>
                <c:pt idx="8">
                  <c:v>0</c:v>
                </c:pt>
                <c:pt idx="9">
                  <c:v>0</c:v>
                </c:pt>
                <c:pt idx="10">
                  <c:v>1</c:v>
                </c:pt>
                <c:pt idx="11">
                  <c:v>0</c:v>
                </c:pt>
                <c:pt idx="12">
                  <c:v>0</c:v>
                </c:pt>
                <c:pt idx="13">
                  <c:v>1</c:v>
                </c:pt>
                <c:pt idx="14">
                  <c:v>0</c:v>
                </c:pt>
                <c:pt idx="15">
                  <c:v>0</c:v>
                </c:pt>
                <c:pt idx="16">
                  <c:v>0</c:v>
                </c:pt>
              </c:numCache>
            </c:numRef>
          </c:yVal>
          <c:smooth val="0"/>
        </c:ser>
        <c:dLbls>
          <c:showLegendKey val="0"/>
          <c:showVal val="0"/>
          <c:showCatName val="0"/>
          <c:showSerName val="0"/>
          <c:showPercent val="0"/>
          <c:showBubbleSize val="0"/>
        </c:dLbls>
        <c:axId val="368178216"/>
        <c:axId val="368168808"/>
      </c:scatterChart>
      <c:valAx>
        <c:axId val="368178216"/>
        <c:scaling>
          <c:orientation val="minMax"/>
          <c:max val="0.45"/>
          <c:min val="0.33000000000000007"/>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CN"/>
                  <a:t>Time</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title>
        <c:numFmt formatCode="h:mm:ss\ AM/PM"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368168808"/>
        <c:crosses val="autoZero"/>
        <c:crossBetween val="midCat"/>
      </c:valAx>
      <c:valAx>
        <c:axId val="368168808"/>
        <c:scaling>
          <c:orientation val="minMax"/>
          <c:max val="1"/>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CN" sz="1000" b="0" i="0" baseline="0">
                    <a:effectLst/>
                  </a:rPr>
                  <a:t>"0" for NO RUNOFF, "1" for RUNOFF</a:t>
                </a:r>
                <a:endParaRPr lang="zh-CN" altLang="zh-CN" sz="1000">
                  <a:effectLst/>
                </a:endParaRP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368178216"/>
        <c:crosses val="autoZero"/>
        <c:crossBetween val="midCat"/>
        <c:majorUnit val="1"/>
      </c:valAx>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6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Sheet1!$L$24</c:f>
              <c:strCache>
                <c:ptCount val="1"/>
                <c:pt idx="0">
                  <c:v>Sensor 5 Effective Irrigation Time</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dLbls>
            <c:dLbl>
              <c:idx val="2"/>
              <c:delete val="1"/>
              <c:extLst>
                <c:ext xmlns:c15="http://schemas.microsoft.com/office/drawing/2012/chart" uri="{CE6537A1-D6FC-4f65-9D91-7224C49458BB}"/>
              </c:extLst>
            </c:dLbl>
            <c:dLbl>
              <c:idx val="3"/>
              <c:delete val="1"/>
              <c:extLst>
                <c:ext xmlns:c15="http://schemas.microsoft.com/office/drawing/2012/chart" uri="{CE6537A1-D6FC-4f65-9D91-7224C49458BB}"/>
              </c:extLst>
            </c:dLbl>
            <c:dLbl>
              <c:idx val="5"/>
              <c:delete val="1"/>
              <c:extLst>
                <c:ext xmlns:c15="http://schemas.microsoft.com/office/drawing/2012/chart" uri="{CE6537A1-D6FC-4f65-9D91-7224C49458BB}"/>
              </c:extLst>
            </c:dLbl>
            <c:dLbl>
              <c:idx val="6"/>
              <c:delete val="1"/>
              <c:extLst>
                <c:ext xmlns:c15="http://schemas.microsoft.com/office/drawing/2012/chart" uri="{CE6537A1-D6FC-4f65-9D91-7224C49458BB}"/>
              </c:extLst>
            </c:dLbl>
            <c:dLbl>
              <c:idx val="8"/>
              <c:delete val="1"/>
              <c:extLst>
                <c:ext xmlns:c15="http://schemas.microsoft.com/office/drawing/2012/chart" uri="{CE6537A1-D6FC-4f65-9D91-7224C49458BB}"/>
              </c:extLst>
            </c:dLbl>
            <c:dLbl>
              <c:idx val="9"/>
              <c:delete val="1"/>
              <c:extLst>
                <c:ext xmlns:c15="http://schemas.microsoft.com/office/drawing/2012/chart" uri="{CE6537A1-D6FC-4f65-9D91-7224C49458BB}"/>
              </c:extLst>
            </c:dLbl>
            <c:dLbl>
              <c:idx val="11"/>
              <c:delete val="1"/>
              <c:extLst>
                <c:ext xmlns:c15="http://schemas.microsoft.com/office/drawing/2012/chart" uri="{CE6537A1-D6FC-4f65-9D91-7224C49458BB}"/>
              </c:extLst>
            </c:dLbl>
            <c:dLbl>
              <c:idx val="12"/>
              <c:delete val="1"/>
              <c:extLst>
                <c:ext xmlns:c15="http://schemas.microsoft.com/office/drawing/2012/chart" uri="{CE6537A1-D6FC-4f65-9D91-7224C49458BB}"/>
              </c:extLst>
            </c:dLbl>
            <c:dLbl>
              <c:idx val="13"/>
              <c:delete val="1"/>
              <c:extLst>
                <c:ext xmlns:c15="http://schemas.microsoft.com/office/drawing/2012/chart" uri="{CE6537A1-D6FC-4f65-9D91-7224C49458BB}"/>
              </c:extLst>
            </c:dLbl>
            <c:dLbl>
              <c:idx val="14"/>
              <c:delete val="1"/>
              <c:extLst>
                <c:ext xmlns:c15="http://schemas.microsoft.com/office/drawing/2012/chart" uri="{CE6537A1-D6FC-4f65-9D91-7224C49458BB}"/>
              </c:extLst>
            </c:dLbl>
            <c:dLbl>
              <c:idx val="16"/>
              <c:delete val="1"/>
              <c:extLs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zh-CN"/>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xVal>
            <c:numRef>
              <c:f>Sheet1!$I$25:$I$41</c:f>
              <c:numCache>
                <c:formatCode>h:mm:ss\ AM/PM</c:formatCode>
                <c:ptCount val="17"/>
                <c:pt idx="0">
                  <c:v>0.33333333333333331</c:v>
                </c:pt>
                <c:pt idx="1">
                  <c:v>0.35328703703703707</c:v>
                </c:pt>
                <c:pt idx="2">
                  <c:v>0.35856481481481484</c:v>
                </c:pt>
                <c:pt idx="3">
                  <c:v>0.3671875</c:v>
                </c:pt>
                <c:pt idx="4">
                  <c:v>0.37531249999999999</c:v>
                </c:pt>
                <c:pt idx="5">
                  <c:v>0.38092592592592589</c:v>
                </c:pt>
                <c:pt idx="6">
                  <c:v>0.38922453703703702</c:v>
                </c:pt>
                <c:pt idx="7">
                  <c:v>0.39299768518518513</c:v>
                </c:pt>
                <c:pt idx="8">
                  <c:v>0.39892361111111113</c:v>
                </c:pt>
                <c:pt idx="9">
                  <c:v>0.40689814814814818</c:v>
                </c:pt>
                <c:pt idx="10">
                  <c:v>0.41283564814814816</c:v>
                </c:pt>
                <c:pt idx="11">
                  <c:v>0.4183912037037037</c:v>
                </c:pt>
                <c:pt idx="12">
                  <c:v>0.42673611111111115</c:v>
                </c:pt>
                <c:pt idx="13">
                  <c:v>0.43062500000000004</c:v>
                </c:pt>
                <c:pt idx="14">
                  <c:v>0.43467592592592591</c:v>
                </c:pt>
                <c:pt idx="15">
                  <c:v>0.44452546296296297</c:v>
                </c:pt>
                <c:pt idx="16">
                  <c:v>0.44454861111111116</c:v>
                </c:pt>
              </c:numCache>
            </c:numRef>
          </c:xVal>
          <c:yVal>
            <c:numRef>
              <c:f>Sheet1!$L$25:$L$41</c:f>
              <c:numCache>
                <c:formatCode>h:mm:ss</c:formatCode>
                <c:ptCount val="17"/>
                <c:pt idx="0">
                  <c:v>0</c:v>
                </c:pt>
                <c:pt idx="1">
                  <c:v>1.9953703703703751E-2</c:v>
                </c:pt>
                <c:pt idx="2">
                  <c:v>1.9953703703703751E-2</c:v>
                </c:pt>
                <c:pt idx="3">
                  <c:v>1.9953703703703751E-2</c:v>
                </c:pt>
                <c:pt idx="4">
                  <c:v>2.8078703703703745E-2</c:v>
                </c:pt>
                <c:pt idx="5">
                  <c:v>2.8078703703703745E-2</c:v>
                </c:pt>
                <c:pt idx="6">
                  <c:v>2.8078703703703745E-2</c:v>
                </c:pt>
                <c:pt idx="7">
                  <c:v>3.1851851851851853E-2</c:v>
                </c:pt>
                <c:pt idx="8">
                  <c:v>3.1851851851851853E-2</c:v>
                </c:pt>
                <c:pt idx="9">
                  <c:v>3.1851851851851853E-2</c:v>
                </c:pt>
                <c:pt idx="10">
                  <c:v>3.7789351851851838E-2</c:v>
                </c:pt>
                <c:pt idx="11">
                  <c:v>3.7789351851851838E-2</c:v>
                </c:pt>
                <c:pt idx="12">
                  <c:v>3.7789351851851838E-2</c:v>
                </c:pt>
                <c:pt idx="13">
                  <c:v>4.1678240740740724E-2</c:v>
                </c:pt>
                <c:pt idx="14">
                  <c:v>4.1678240740740724E-2</c:v>
                </c:pt>
                <c:pt idx="15">
                  <c:v>4.1678240740740724E-2</c:v>
                </c:pt>
                <c:pt idx="16">
                  <c:v>4.1701388888888913E-2</c:v>
                </c:pt>
              </c:numCache>
            </c:numRef>
          </c:yVal>
          <c:smooth val="0"/>
        </c:ser>
        <c:dLbls>
          <c:showLegendKey val="0"/>
          <c:showVal val="0"/>
          <c:showCatName val="0"/>
          <c:showSerName val="0"/>
          <c:showPercent val="0"/>
          <c:showBubbleSize val="0"/>
        </c:dLbls>
        <c:axId val="368179000"/>
        <c:axId val="368184096"/>
      </c:scatterChart>
      <c:valAx>
        <c:axId val="368179000"/>
        <c:scaling>
          <c:orientation val="minMax"/>
          <c:max val="0.45"/>
          <c:min val="0.33000000000000007"/>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CN"/>
                  <a:t>Time</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title>
        <c:numFmt formatCode="h:mm:ss\ AM/PM"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368184096"/>
        <c:crosses val="autoZero"/>
        <c:crossBetween val="midCat"/>
      </c:valAx>
      <c:valAx>
        <c:axId val="36818409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CN" sz="1000" b="0" i="0" baseline="0">
                    <a:effectLst/>
                  </a:rPr>
                  <a:t>Effective Irrigation Time (hr/min/sec)</a:t>
                </a:r>
                <a:endParaRPr lang="zh-CN" altLang="zh-CN" sz="1000">
                  <a:effectLst/>
                </a:endParaRP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title>
        <c:numFmt formatCode="h:mm:ss"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368179000"/>
        <c:crosses val="autoZero"/>
        <c:crossBetween val="midCat"/>
      </c:valAx>
      <c:spPr>
        <a:noFill/>
        <a:ln w="25400">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69.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v>Sensor 6 Runoff</c:v>
          </c:tx>
          <c:spPr>
            <a:ln w="19050" cap="rnd">
              <a:noFill/>
              <a:round/>
            </a:ln>
            <a:effectLst/>
          </c:spPr>
          <c:marker>
            <c:symbol val="circle"/>
            <c:size val="5"/>
            <c:spPr>
              <a:solidFill>
                <a:schemeClr val="accent1"/>
              </a:solidFill>
              <a:ln w="9525">
                <a:solidFill>
                  <a:schemeClr val="accent1"/>
                </a:solidFill>
              </a:ln>
              <a:effectLst/>
            </c:spPr>
          </c:marker>
          <c:dLbls>
            <c:dLbl>
              <c:idx val="3"/>
              <c:layout>
                <c:manualLayout>
                  <c:x val="-3.9371172353455816E-2"/>
                  <c:y val="-0.16405171003949845"/>
                </c:manualLayout>
              </c:layout>
              <c:dLblPos val="r"/>
              <c:showLegendKey val="0"/>
              <c:showVal val="0"/>
              <c:showCatName val="1"/>
              <c:showSerName val="0"/>
              <c:showPercent val="0"/>
              <c:showBubbleSize val="0"/>
              <c:extLst>
                <c:ext xmlns:c15="http://schemas.microsoft.com/office/drawing/2012/chart" uri="{CE6537A1-D6FC-4f65-9D91-7224C49458BB}"/>
              </c:extLst>
            </c:dLbl>
            <c:dLbl>
              <c:idx val="6"/>
              <c:layout>
                <c:manualLayout>
                  <c:x val="-5.1716851365801439E-2"/>
                  <c:y val="-0.16948883334746129"/>
                </c:manualLayout>
              </c:layout>
              <c:dLblPos val="r"/>
              <c:showLegendKey val="0"/>
              <c:showVal val="0"/>
              <c:showCatName val="1"/>
              <c:showSerName val="0"/>
              <c:showPercent val="0"/>
              <c:showBubbleSize val="0"/>
              <c:extLst>
                <c:ext xmlns:c15="http://schemas.microsoft.com/office/drawing/2012/chart" uri="{CE6537A1-D6FC-4f65-9D91-7224C49458BB}"/>
              </c:extLst>
            </c:dLbl>
            <c:dLbl>
              <c:idx val="9"/>
              <c:layout>
                <c:manualLayout>
                  <c:x val="-5.0173641489258285E-2"/>
                  <c:y val="-0.15861458673153539"/>
                </c:manualLayout>
              </c:layout>
              <c:dLblPos val="r"/>
              <c:showLegendKey val="0"/>
              <c:showVal val="0"/>
              <c:showCatName val="1"/>
              <c:showSerName val="0"/>
              <c:showPercent val="0"/>
              <c:showBubbleSize val="0"/>
              <c:extLst>
                <c:ext xmlns:c15="http://schemas.microsoft.com/office/drawing/2012/chart" uri="{CE6537A1-D6FC-4f65-9D91-7224C49458BB}"/>
              </c:extLst>
            </c:dLbl>
            <c:dLbl>
              <c:idx val="12"/>
              <c:layout>
                <c:manualLayout>
                  <c:x val="-8.6442961990862252E-2"/>
                  <c:y val="-0.17492595665542424"/>
                </c:manualLayout>
              </c:layout>
              <c:dLblPos val="r"/>
              <c:showLegendKey val="0"/>
              <c:showVal val="0"/>
              <c:showCatName val="1"/>
              <c:showSerName val="0"/>
              <c:showPercent val="0"/>
              <c:showBubbleSize val="0"/>
              <c:extLst>
                <c:ext xmlns:c15="http://schemas.microsoft.com/office/drawing/2012/chart" uri="{CE6537A1-D6FC-4f65-9D91-7224C49458BB}"/>
              </c:extLst>
            </c:dLbl>
            <c:dLbl>
              <c:idx val="14"/>
              <c:layout>
                <c:manualLayout>
                  <c:x val="-2.1628147176047437E-2"/>
                  <c:y val="-0.16948883334746129"/>
                </c:manualLayout>
              </c:layout>
              <c:dLblPos val="r"/>
              <c:showLegendKey val="0"/>
              <c:showVal val="0"/>
              <c:showCatName val="1"/>
              <c:showSerName val="0"/>
              <c:showPercent val="0"/>
              <c:showBubbleSize val="0"/>
              <c:extLst>
                <c:ext xmlns:c15="http://schemas.microsoft.com/office/drawing/2012/chart" uri="{CE6537A1-D6FC-4f65-9D91-7224C49458BB}"/>
              </c:extLst>
            </c:dLbl>
            <c:dLbl>
              <c:idx val="16"/>
              <c:layout>
                <c:manualLayout>
                  <c:x val="-4.236220472440945E-2"/>
                  <c:y val="-0.15861458673153539"/>
                </c:manualLayout>
              </c:layout>
              <c:dLblPos val="r"/>
              <c:showLegendKey val="0"/>
              <c:showVal val="0"/>
              <c:showCatName val="1"/>
              <c:showSerName val="0"/>
              <c:showPercent val="0"/>
              <c:showBubbleSize val="0"/>
              <c:extLs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zh-CN"/>
              </a:p>
            </c:txPr>
            <c:dLblPos val="t"/>
            <c:showLegendKey val="0"/>
            <c:showVal val="0"/>
            <c:showCatName val="1"/>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xVal>
            <c:numRef>
              <c:f>Sheet1!$I$44:$I$60</c:f>
              <c:numCache>
                <c:formatCode>h:mm:ss\ AM/PM</c:formatCode>
                <c:ptCount val="17"/>
                <c:pt idx="0">
                  <c:v>0.33333333333333331</c:v>
                </c:pt>
                <c:pt idx="1">
                  <c:v>0.3533101851851852</c:v>
                </c:pt>
                <c:pt idx="2">
                  <c:v>0.36013888888888884</c:v>
                </c:pt>
                <c:pt idx="3">
                  <c:v>0.36721064814814813</c:v>
                </c:pt>
                <c:pt idx="4">
                  <c:v>0.37505787037037036</c:v>
                </c:pt>
                <c:pt idx="5">
                  <c:v>0.38115740740740739</c:v>
                </c:pt>
                <c:pt idx="6">
                  <c:v>0.38895833333333335</c:v>
                </c:pt>
                <c:pt idx="7">
                  <c:v>0.39535879629629633</c:v>
                </c:pt>
                <c:pt idx="8">
                  <c:v>0.40250000000000002</c:v>
                </c:pt>
                <c:pt idx="9">
                  <c:v>0.40925925925925927</c:v>
                </c:pt>
                <c:pt idx="10">
                  <c:v>0.41285879629629635</c:v>
                </c:pt>
                <c:pt idx="11">
                  <c:v>0.41829861111111111</c:v>
                </c:pt>
                <c:pt idx="12">
                  <c:v>0.42675925925925928</c:v>
                </c:pt>
                <c:pt idx="13">
                  <c:v>0.42879629629629629</c:v>
                </c:pt>
                <c:pt idx="14">
                  <c:v>0.42939814814814814</c:v>
                </c:pt>
                <c:pt idx="15">
                  <c:v>0.44269675925925928</c:v>
                </c:pt>
                <c:pt idx="16">
                  <c:v>0.44454861111111116</c:v>
                </c:pt>
              </c:numCache>
            </c:numRef>
          </c:xVal>
          <c:yVal>
            <c:numRef>
              <c:f>Sheet1!$K$44:$K$60</c:f>
              <c:numCache>
                <c:formatCode>General</c:formatCode>
                <c:ptCount val="17"/>
                <c:pt idx="0">
                  <c:v>0</c:v>
                </c:pt>
                <c:pt idx="1">
                  <c:v>1</c:v>
                </c:pt>
                <c:pt idx="2">
                  <c:v>0</c:v>
                </c:pt>
                <c:pt idx="3">
                  <c:v>0</c:v>
                </c:pt>
                <c:pt idx="4">
                  <c:v>1</c:v>
                </c:pt>
                <c:pt idx="5">
                  <c:v>0</c:v>
                </c:pt>
                <c:pt idx="6">
                  <c:v>0</c:v>
                </c:pt>
                <c:pt idx="7">
                  <c:v>1</c:v>
                </c:pt>
                <c:pt idx="8">
                  <c:v>0</c:v>
                </c:pt>
                <c:pt idx="9">
                  <c:v>0</c:v>
                </c:pt>
                <c:pt idx="10">
                  <c:v>1</c:v>
                </c:pt>
                <c:pt idx="11">
                  <c:v>0</c:v>
                </c:pt>
                <c:pt idx="12">
                  <c:v>0</c:v>
                </c:pt>
                <c:pt idx="13">
                  <c:v>1</c:v>
                </c:pt>
                <c:pt idx="14">
                  <c:v>0</c:v>
                </c:pt>
                <c:pt idx="15">
                  <c:v>0</c:v>
                </c:pt>
                <c:pt idx="16">
                  <c:v>0</c:v>
                </c:pt>
              </c:numCache>
            </c:numRef>
          </c:yVal>
          <c:smooth val="0"/>
        </c:ser>
        <c:dLbls>
          <c:showLegendKey val="0"/>
          <c:showVal val="0"/>
          <c:showCatName val="0"/>
          <c:showSerName val="0"/>
          <c:showPercent val="0"/>
          <c:showBubbleSize val="0"/>
        </c:dLbls>
        <c:axId val="368182920"/>
        <c:axId val="368182136"/>
      </c:scatterChart>
      <c:valAx>
        <c:axId val="368182920"/>
        <c:scaling>
          <c:orientation val="minMax"/>
          <c:max val="0.45"/>
          <c:min val="0.33000000000000007"/>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CN" dirty="0"/>
                  <a:t>Time</a:t>
                </a:r>
              </a:p>
            </c:rich>
          </c:tx>
          <c:layout>
            <c:manualLayout>
              <c:xMode val="edge"/>
              <c:yMode val="edge"/>
              <c:x val="0.47878864100320795"/>
              <c:y val="0.86679047895490779"/>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title>
        <c:numFmt formatCode="h:mm:ss\ AM/PM"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368182136"/>
        <c:crosses val="autoZero"/>
        <c:crossBetween val="midCat"/>
      </c:valAx>
      <c:valAx>
        <c:axId val="368182136"/>
        <c:scaling>
          <c:orientation val="minMax"/>
          <c:max val="1"/>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CN" sz="1000" b="0" i="0" baseline="0">
                    <a:effectLst/>
                  </a:rPr>
                  <a:t>"0" for NO RUNOFF, "1" for RUNOFF</a:t>
                </a:r>
                <a:endParaRPr lang="zh-CN" altLang="zh-CN" sz="1000">
                  <a:effectLst/>
                </a:endParaRP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368182920"/>
        <c:crosses val="autoZero"/>
        <c:crossBetween val="midCat"/>
        <c:majorUnit val="1"/>
      </c:valAx>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v>Sensor 5 Runoff</c:v>
          </c:tx>
          <c:spPr>
            <a:ln w="25400" cap="rnd">
              <a:noFill/>
              <a:round/>
            </a:ln>
            <a:effectLst/>
          </c:spPr>
          <c:marker>
            <c:symbol val="circle"/>
            <c:size val="5"/>
            <c:spPr>
              <a:solidFill>
                <a:schemeClr val="accent1"/>
              </a:solidFill>
              <a:ln w="9525">
                <a:solidFill>
                  <a:schemeClr val="accent1"/>
                </a:solidFill>
              </a:ln>
              <a:effectLst/>
            </c:spPr>
          </c:marker>
          <c:dLbls>
            <c:dLbl>
              <c:idx val="0"/>
              <c:layout>
                <c:manualLayout>
                  <c:x val="-1.6785371364668622E-2"/>
                  <c:y val="-0.15392502660584589"/>
                </c:manualLayout>
              </c:layout>
              <c:dLblPos val="r"/>
              <c:showLegendKey val="0"/>
              <c:showVal val="0"/>
              <c:showCatName val="1"/>
              <c:showSerName val="0"/>
              <c:showPercent val="0"/>
              <c:showBubbleSize val="0"/>
              <c:extLst>
                <c:ext xmlns:c15="http://schemas.microsoft.com/office/drawing/2012/chart" uri="{CE6537A1-D6FC-4f65-9D91-7224C49458BB}">
                  <c15:layout/>
                </c:ext>
              </c:extLst>
            </c:dLbl>
            <c:dLbl>
              <c:idx val="2"/>
              <c:layout>
                <c:manualLayout>
                  <c:x val="-9.6865029417791224E-2"/>
                  <c:y val="-4.9543423353409756E-2"/>
                </c:manualLayout>
              </c:layout>
              <c:dLblPos val="r"/>
              <c:showLegendKey val="0"/>
              <c:showVal val="0"/>
              <c:showCatName val="1"/>
              <c:showSerName val="0"/>
              <c:showPercent val="0"/>
              <c:showBubbleSize val="0"/>
              <c:extLst>
                <c:ext xmlns:c15="http://schemas.microsoft.com/office/drawing/2012/chart" uri="{CE6537A1-D6FC-4f65-9D91-7224C49458BB}">
                  <c15:layout/>
                </c:ext>
              </c:extLst>
            </c:dLbl>
            <c:dLbl>
              <c:idx val="3"/>
              <c:layout>
                <c:manualLayout>
                  <c:x val="-9.4386734406258804E-2"/>
                  <c:y val="-0.24021265664826402"/>
                </c:manualLayout>
              </c:layout>
              <c:dLblPos val="r"/>
              <c:showLegendKey val="0"/>
              <c:showVal val="0"/>
              <c:showCatName val="1"/>
              <c:showSerName val="0"/>
              <c:showPercent val="0"/>
              <c:showBubbleSize val="0"/>
              <c:extLst>
                <c:ext xmlns:c15="http://schemas.microsoft.com/office/drawing/2012/chart" uri="{CE6537A1-D6FC-4f65-9D91-7224C49458BB}">
                  <c15:layout/>
                </c:ext>
              </c:extLst>
            </c:dLbl>
            <c:dLbl>
              <c:idx val="4"/>
              <c:layout>
                <c:manualLayout>
                  <c:x val="-8.1995140941954744E-2"/>
                  <c:y val="5.2865594054483232E-2"/>
                </c:manualLayout>
              </c:layout>
              <c:dLblPos val="r"/>
              <c:showLegendKey val="0"/>
              <c:showVal val="0"/>
              <c:showCatName val="1"/>
              <c:showSerName val="0"/>
              <c:showPercent val="0"/>
              <c:showBubbleSize val="0"/>
              <c:extLst>
                <c:ext xmlns:c15="http://schemas.microsoft.com/office/drawing/2012/chart" uri="{CE6537A1-D6FC-4f65-9D91-7224C49458BB}">
                  <c15:layout/>
                </c:ext>
              </c:extLst>
            </c:dLbl>
            <c:dLbl>
              <c:idx val="5"/>
              <c:layout>
                <c:manualLayout>
                  <c:x val="-6.1895448201898844E-2"/>
                  <c:y val="-0.15392502660584589"/>
                </c:manualLayout>
              </c:layout>
              <c:dLblPos val="r"/>
              <c:showLegendKey val="0"/>
              <c:showVal val="0"/>
              <c:showCatName val="1"/>
              <c:showSerName val="0"/>
              <c:showPercent val="0"/>
              <c:showBubbleSize val="0"/>
              <c:extLst>
                <c:ext xmlns:c15="http://schemas.microsoft.com/office/drawing/2012/chart" uri="{CE6537A1-D6FC-4f65-9D91-7224C49458BB}">
                  <c15:layout/>
                </c:ext>
              </c:extLst>
            </c:dLbl>
            <c:dLbl>
              <c:idx val="6"/>
              <c:layout>
                <c:manualLayout>
                  <c:x val="-0.13131157233309732"/>
                  <c:y val="-0.32412725695997269"/>
                </c:manualLayout>
              </c:layout>
              <c:dLblPos val="r"/>
              <c:showLegendKey val="0"/>
              <c:showVal val="0"/>
              <c:showCatName val="1"/>
              <c:showSerName val="0"/>
              <c:showPercent val="0"/>
              <c:showBubbleSize val="0"/>
              <c:extLst>
                <c:ext xmlns:c15="http://schemas.microsoft.com/office/drawing/2012/chart" uri="{CE6537A1-D6FC-4f65-9D91-7224C49458BB}">
                  <c15:layout/>
                </c:ext>
              </c:extLst>
            </c:dLbl>
            <c:dLbl>
              <c:idx val="9"/>
              <c:layout>
                <c:manualLayout>
                  <c:x val="-9.563737318877942E-2"/>
                  <c:y val="-0.3076646872695078"/>
                </c:manualLayout>
              </c:layout>
              <c:dLblPos val="r"/>
              <c:showLegendKey val="0"/>
              <c:showVal val="0"/>
              <c:showCatName val="1"/>
              <c:showSerName val="0"/>
              <c:showPercent val="0"/>
              <c:showBubbleSize val="0"/>
              <c:extLst>
                <c:ext xmlns:c15="http://schemas.microsoft.com/office/drawing/2012/chart" uri="{CE6537A1-D6FC-4f65-9D91-7224C49458BB}">
                  <c15:layout/>
                </c:ext>
              </c:extLst>
            </c:dLbl>
            <c:dLbl>
              <c:idx val="10"/>
              <c:layout>
                <c:manualLayout>
                  <c:x val="-8.6951770433900219E-2"/>
                  <c:y val="4.8979835360098152E-2"/>
                </c:manualLayout>
              </c:layout>
              <c:dLblPos val="r"/>
              <c:showLegendKey val="0"/>
              <c:showVal val="0"/>
              <c:showCatName val="1"/>
              <c:showSerName val="0"/>
              <c:showPercent val="0"/>
              <c:showBubbleSize val="0"/>
              <c:extLst>
                <c:ext xmlns:c15="http://schemas.microsoft.com/office/drawing/2012/chart" uri="{CE6537A1-D6FC-4f65-9D91-7224C49458BB}">
                  <c15:layout/>
                </c:ext>
              </c:extLst>
            </c:dLbl>
            <c:dLbl>
              <c:idx val="11"/>
              <c:layout>
                <c:manualLayout>
                  <c:x val="-3.9340409783283722E-2"/>
                  <c:y val="-8.258722461383175E-2"/>
                </c:manualLayout>
              </c:layout>
              <c:dLblPos val="r"/>
              <c:showLegendKey val="0"/>
              <c:showVal val="0"/>
              <c:showCatName val="1"/>
              <c:showSerName val="0"/>
              <c:showPercent val="0"/>
              <c:showBubbleSize val="0"/>
              <c:extLst>
                <c:ext xmlns:c15="http://schemas.microsoft.com/office/drawing/2012/chart" uri="{CE6537A1-D6FC-4f65-9D91-7224C49458BB}">
                  <c15:layout/>
                </c:ext>
              </c:extLst>
            </c:dLbl>
            <c:dLbl>
              <c:idx val="12"/>
              <c:layout>
                <c:manualLayout>
                  <c:x val="-8.4916941085346032E-2"/>
                  <c:y val="-0.20179999403717949"/>
                </c:manualLayout>
              </c:layout>
              <c:dLblPos val="r"/>
              <c:showLegendKey val="0"/>
              <c:showVal val="0"/>
              <c:showCatName val="1"/>
              <c:showSerName val="0"/>
              <c:showPercent val="0"/>
              <c:showBubbleSize val="0"/>
              <c:extLst>
                <c:ext xmlns:c15="http://schemas.microsoft.com/office/drawing/2012/chart" uri="{CE6537A1-D6FC-4f65-9D91-7224C49458BB}">
                  <c15:layout/>
                </c:ext>
              </c:extLst>
            </c:dLbl>
            <c:dLbl>
              <c:idx val="14"/>
              <c:layout>
                <c:manualLayout>
                  <c:x val="3.1359352119841331E-2"/>
                  <c:y val="-8.6562006203925873E-2"/>
                </c:manualLayout>
              </c:layout>
              <c:dLblPos val="r"/>
              <c:showLegendKey val="0"/>
              <c:showVal val="0"/>
              <c:showCatName val="1"/>
              <c:showSerName val="0"/>
              <c:showPercent val="0"/>
              <c:showBubbleSize val="0"/>
              <c:extLst>
                <c:ext xmlns:c15="http://schemas.microsoft.com/office/drawing/2012/chart" uri="{CE6537A1-D6FC-4f65-9D91-7224C49458BB}">
                  <c15:layout/>
                </c:ext>
              </c:extLst>
            </c:dLbl>
            <c:dLbl>
              <c:idx val="15"/>
              <c:layout>
                <c:manualLayout>
                  <c:x val="-0.13101572722668706"/>
                  <c:y val="-0.30208815382002913"/>
                </c:manualLayout>
              </c:layout>
              <c:dLblPos val="r"/>
              <c:showLegendKey val="0"/>
              <c:showVal val="0"/>
              <c:showCatName val="1"/>
              <c:showSerName val="0"/>
              <c:showPercent val="0"/>
              <c:showBubbleSize val="0"/>
              <c:extLst>
                <c:ext xmlns:c15="http://schemas.microsoft.com/office/drawing/2012/chart" uri="{CE6537A1-D6FC-4f65-9D91-7224C49458BB}">
                  <c15:layout/>
                </c:ext>
              </c:extLst>
            </c:dLbl>
            <c:dLbl>
              <c:idx val="16"/>
              <c:layout>
                <c:manualLayout>
                  <c:x val="-5.0773253715032836E-2"/>
                  <c:y val="4.8979835360098152E-2"/>
                </c:manualLayout>
              </c:layout>
              <c:dLblPos val="r"/>
              <c:showLegendKey val="0"/>
              <c:showVal val="0"/>
              <c:showCatName val="1"/>
              <c:showSerName val="0"/>
              <c:showPercent val="0"/>
              <c:showBubbleSize val="0"/>
              <c:extLst>
                <c:ext xmlns:c15="http://schemas.microsoft.com/office/drawing/2012/chart" uri="{CE6537A1-D6FC-4f65-9D91-7224C49458BB}">
                  <c15:layout/>
                </c:ext>
              </c:extLst>
            </c:dLbl>
            <c:dLbl>
              <c:idx val="17"/>
              <c:delete val="1"/>
              <c:extLst>
                <c:ext xmlns:c15="http://schemas.microsoft.com/office/drawing/2012/chart" uri="{CE6537A1-D6FC-4f65-9D91-7224C49458BB}"/>
              </c:extLst>
            </c:dLbl>
            <c:dLbl>
              <c:idx val="18"/>
              <c:layout>
                <c:manualLayout>
                  <c:x val="-7.5341161426931411E-2"/>
                  <c:y val="-0.29660063058987424"/>
                </c:manualLayout>
              </c:layout>
              <c:dLblPos val="r"/>
              <c:showLegendKey val="0"/>
              <c:showVal val="0"/>
              <c:showCatName val="1"/>
              <c:showSerName val="0"/>
              <c:showPercent val="0"/>
              <c:showBubbleSize val="0"/>
              <c:extLst>
                <c:ext xmlns:c15="http://schemas.microsoft.com/office/drawing/2012/chart" uri="{CE6537A1-D6FC-4f65-9D91-7224C49458BB}">
                  <c15:layout/>
                </c:ext>
              </c:extLst>
            </c:dLbl>
            <c:dLbl>
              <c:idx val="20"/>
              <c:layout>
                <c:manualLayout>
                  <c:x val="-0.13645803972253351"/>
                  <c:y val="-0.20331273567724031"/>
                </c:manualLayout>
              </c:layout>
              <c:dLblPos val="r"/>
              <c:showLegendKey val="0"/>
              <c:showVal val="0"/>
              <c:showCatName val="1"/>
              <c:showSerName val="0"/>
              <c:showPercent val="0"/>
              <c:showBubbleSize val="0"/>
              <c:extLst>
                <c:ext xmlns:c15="http://schemas.microsoft.com/office/drawing/2012/chart" uri="{CE6537A1-D6FC-4f65-9D91-7224C49458BB}">
                  <c15:layout/>
                </c:ext>
              </c:extLst>
            </c:dLbl>
            <c:dLbl>
              <c:idx val="21"/>
              <c:layout>
                <c:manualLayout>
                  <c:x val="-0.12190640203310441"/>
                  <c:y val="-0.4118386184231278"/>
                </c:manualLayout>
              </c:layout>
              <c:dLblPos val="r"/>
              <c:showLegendKey val="0"/>
              <c:showVal val="0"/>
              <c:showCatName val="1"/>
              <c:showSerName val="0"/>
              <c:showPercent val="0"/>
              <c:showBubbleSize val="0"/>
              <c:extLst>
                <c:ext xmlns:c15="http://schemas.microsoft.com/office/drawing/2012/chart" uri="{CE6537A1-D6FC-4f65-9D91-7224C49458BB}">
                  <c15:layout/>
                </c:ext>
              </c:extLst>
            </c:dLbl>
            <c:dLbl>
              <c:idx val="22"/>
              <c:layout>
                <c:manualLayout>
                  <c:x val="-6.6610178813273843E-2"/>
                  <c:y val="6.4149146560511183E-2"/>
                </c:manualLayout>
              </c:layout>
              <c:dLblPos val="r"/>
              <c:showLegendKey val="0"/>
              <c:showVal val="0"/>
              <c:showCatName val="1"/>
              <c:showSerName val="0"/>
              <c:showPercent val="0"/>
              <c:showBubbleSize val="0"/>
              <c:extLst>
                <c:ext xmlns:c15="http://schemas.microsoft.com/office/drawing/2012/chart" uri="{CE6537A1-D6FC-4f65-9D91-7224C49458BB}">
                  <c15:layout/>
                </c:ext>
              </c:extLst>
            </c:dLbl>
            <c:dLbl>
              <c:idx val="23"/>
              <c:layout>
                <c:manualLayout>
                  <c:x val="-8.9892799116360389E-2"/>
                  <c:y val="-0.19233768921693048"/>
                </c:manualLayout>
              </c:layout>
              <c:dLblPos val="r"/>
              <c:showLegendKey val="0"/>
              <c:showVal val="0"/>
              <c:showCatName val="1"/>
              <c:showSerName val="0"/>
              <c:showPercent val="0"/>
              <c:showBubbleSize val="0"/>
              <c:extLst>
                <c:ext xmlns:c15="http://schemas.microsoft.com/office/drawing/2012/chart" uri="{CE6537A1-D6FC-4f65-9D91-7224C49458BB}">
                  <c15:layout/>
                </c:ext>
              </c:extLst>
            </c:dLbl>
            <c:dLbl>
              <c:idx val="24"/>
              <c:layout>
                <c:manualLayout>
                  <c:x val="-9.2803126654246323E-2"/>
                  <c:y val="-8.258722461383175E-2"/>
                </c:manualLayout>
              </c:layout>
              <c:dLblPos val="r"/>
              <c:showLegendKey val="0"/>
              <c:showVal val="0"/>
              <c:showCatName val="1"/>
              <c:showSerName val="0"/>
              <c:showPercent val="0"/>
              <c:showBubbleSize val="0"/>
              <c:extLst>
                <c:ext xmlns:c15="http://schemas.microsoft.com/office/drawing/2012/chart" uri="{CE6537A1-D6FC-4f65-9D91-7224C49458BB}">
                  <c15:layout/>
                </c:ext>
              </c:extLst>
            </c:dLbl>
            <c:dLbl>
              <c:idx val="26"/>
              <c:layout>
                <c:manualLayout>
                  <c:x val="-0.15316698634437653"/>
                  <c:y val="-0.30208815382002913"/>
                </c:manualLayout>
              </c:layout>
              <c:dLblPos val="r"/>
              <c:showLegendKey val="0"/>
              <c:showVal val="0"/>
              <c:showCatName val="1"/>
              <c:showSerName val="0"/>
              <c:showPercent val="0"/>
              <c:showBubbleSize val="0"/>
              <c:extLst>
                <c:ext xmlns:c15="http://schemas.microsoft.com/office/drawing/2012/chart" uri="{CE6537A1-D6FC-4f65-9D91-7224C49458BB}">
                  <c15:layout/>
                </c:ext>
              </c:extLst>
            </c:dLbl>
            <c:dLbl>
              <c:idx val="27"/>
              <c:layout>
                <c:manualLayout>
                  <c:x val="-5.4215850056258695E-2"/>
                  <c:y val="-7.1612178153521888E-2"/>
                </c:manualLayout>
              </c:layout>
              <c:dLblPos val="r"/>
              <c:showLegendKey val="0"/>
              <c:showVal val="0"/>
              <c:showCatName val="1"/>
              <c:showSerName val="0"/>
              <c:showPercent val="0"/>
              <c:showBubbleSize val="0"/>
              <c:extLst>
                <c:ext xmlns:c15="http://schemas.microsoft.com/office/drawing/2012/chart" uri="{CE6537A1-D6FC-4f65-9D91-7224C49458BB}">
                  <c15:layout/>
                </c:ext>
              </c:extLst>
            </c:dLbl>
            <c:dLbl>
              <c:idx val="28"/>
              <c:delete val="1"/>
              <c:extLs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tx1">
                        <a:lumMod val="75000"/>
                        <a:lumOff val="25000"/>
                      </a:schemeClr>
                    </a:solidFill>
                    <a:latin typeface="Times New Roman" panose="02020603050405020304" pitchFamily="18" charset="0"/>
                    <a:ea typeface="+mn-ea"/>
                    <a:cs typeface="Times New Roman" panose="02020603050405020304" pitchFamily="18" charset="0"/>
                  </a:defRPr>
                </a:pPr>
                <a:endParaRPr lang="zh-CN"/>
              </a:p>
            </c:txPr>
            <c:dLblPos val="t"/>
            <c:showLegendKey val="0"/>
            <c:showVal val="0"/>
            <c:showCatName val="1"/>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xVal>
            <c:numRef>
              <c:f>Sheet1!$I$31:$I$59</c:f>
              <c:numCache>
                <c:formatCode>h:mm:ss\ AM/PM</c:formatCode>
                <c:ptCount val="29"/>
                <c:pt idx="0">
                  <c:v>0.33334490740740735</c:v>
                </c:pt>
                <c:pt idx="1">
                  <c:v>0.354525462962963</c:v>
                </c:pt>
                <c:pt idx="2">
                  <c:v>0.35958333333333337</c:v>
                </c:pt>
                <c:pt idx="3">
                  <c:v>0.36842592592592593</c:v>
                </c:pt>
                <c:pt idx="4">
                  <c:v>0.37251157407407409</c:v>
                </c:pt>
                <c:pt idx="5">
                  <c:v>0.37684027777777779</c:v>
                </c:pt>
                <c:pt idx="6">
                  <c:v>0.38641203703703703</c:v>
                </c:pt>
                <c:pt idx="7">
                  <c:v>0.39173611111111112</c:v>
                </c:pt>
                <c:pt idx="8">
                  <c:v>0.39734953703703701</c:v>
                </c:pt>
                <c:pt idx="9">
                  <c:v>0.40563657407407411</c:v>
                </c:pt>
                <c:pt idx="10">
                  <c:v>0.41013888888888889</c:v>
                </c:pt>
                <c:pt idx="11">
                  <c:v>0.41668981481481482</c:v>
                </c:pt>
                <c:pt idx="12">
                  <c:v>0.42403935185185188</c:v>
                </c:pt>
                <c:pt idx="13">
                  <c:v>0.42797453703703708</c:v>
                </c:pt>
                <c:pt idx="14">
                  <c:v>0.43275462962962963</c:v>
                </c:pt>
                <c:pt idx="15">
                  <c:v>0.44188657407407406</c:v>
                </c:pt>
                <c:pt idx="16">
                  <c:v>0.44653935185185184</c:v>
                </c:pt>
                <c:pt idx="17">
                  <c:v>0.45119212962962968</c:v>
                </c:pt>
                <c:pt idx="18" formatCode="[$-409]h:mm:ss\ AM/PM;@">
                  <c:v>0.46043981481481483</c:v>
                </c:pt>
                <c:pt idx="19" formatCode="[$-409]h:mm:ss\ AM/PM;@">
                  <c:v>0.46579861111111115</c:v>
                </c:pt>
                <c:pt idx="20" formatCode="[$-409]h:mm:ss\ AM/PM;@">
                  <c:v>0.47086805555555555</c:v>
                </c:pt>
                <c:pt idx="21" formatCode="[$-409]h:mm:ss\ AM/PM;@">
                  <c:v>0.47969907407407408</c:v>
                </c:pt>
                <c:pt idx="22" formatCode="[$-409]h:mm:ss\ AM/PM;@">
                  <c:v>0.48462962962962958</c:v>
                </c:pt>
                <c:pt idx="23" formatCode="[$-409]h:mm:ss\ AM/PM;@">
                  <c:v>0.49003472222222227</c:v>
                </c:pt>
                <c:pt idx="24" formatCode="[$-409]h:mm:ss\ AM/PM;@">
                  <c:v>0.49853009259259262</c:v>
                </c:pt>
                <c:pt idx="25" formatCode="[$-409]h:mm:ss\ AM/PM;@">
                  <c:v>0.50372685185185184</c:v>
                </c:pt>
                <c:pt idx="26" formatCode="[$-409]h:mm:ss\ AM/PM;@">
                  <c:v>0.50916666666666666</c:v>
                </c:pt>
                <c:pt idx="27" formatCode="[$-409]h:mm:ss\ AM/PM;@">
                  <c:v>0.51762731481481483</c:v>
                </c:pt>
                <c:pt idx="28" formatCode="[$-409]h:mm:ss\ AM/PM;@">
                  <c:v>0.52103009259259259</c:v>
                </c:pt>
              </c:numCache>
            </c:numRef>
          </c:xVal>
          <c:yVal>
            <c:numRef>
              <c:f>Sheet1!$K$31:$K$59</c:f>
              <c:numCache>
                <c:formatCode>General</c:formatCode>
                <c:ptCount val="29"/>
                <c:pt idx="0">
                  <c:v>0</c:v>
                </c:pt>
                <c:pt idx="1">
                  <c:v>1</c:v>
                </c:pt>
                <c:pt idx="2">
                  <c:v>0</c:v>
                </c:pt>
                <c:pt idx="3">
                  <c:v>0</c:v>
                </c:pt>
                <c:pt idx="4">
                  <c:v>1</c:v>
                </c:pt>
                <c:pt idx="5">
                  <c:v>0</c:v>
                </c:pt>
                <c:pt idx="6">
                  <c:v>0</c:v>
                </c:pt>
                <c:pt idx="7">
                  <c:v>1</c:v>
                </c:pt>
                <c:pt idx="8">
                  <c:v>0</c:v>
                </c:pt>
                <c:pt idx="9">
                  <c:v>0</c:v>
                </c:pt>
                <c:pt idx="10">
                  <c:v>1</c:v>
                </c:pt>
                <c:pt idx="11">
                  <c:v>0</c:v>
                </c:pt>
                <c:pt idx="12">
                  <c:v>0</c:v>
                </c:pt>
                <c:pt idx="13">
                  <c:v>1</c:v>
                </c:pt>
                <c:pt idx="14">
                  <c:v>0</c:v>
                </c:pt>
                <c:pt idx="15">
                  <c:v>0</c:v>
                </c:pt>
                <c:pt idx="16">
                  <c:v>1</c:v>
                </c:pt>
                <c:pt idx="17">
                  <c:v>0</c:v>
                </c:pt>
                <c:pt idx="18">
                  <c:v>0</c:v>
                </c:pt>
                <c:pt idx="19">
                  <c:v>1</c:v>
                </c:pt>
                <c:pt idx="20">
                  <c:v>0</c:v>
                </c:pt>
                <c:pt idx="21">
                  <c:v>0</c:v>
                </c:pt>
                <c:pt idx="22">
                  <c:v>1</c:v>
                </c:pt>
                <c:pt idx="23">
                  <c:v>0</c:v>
                </c:pt>
                <c:pt idx="24">
                  <c:v>0</c:v>
                </c:pt>
                <c:pt idx="25">
                  <c:v>1</c:v>
                </c:pt>
                <c:pt idx="26">
                  <c:v>0</c:v>
                </c:pt>
                <c:pt idx="27">
                  <c:v>0</c:v>
                </c:pt>
                <c:pt idx="28">
                  <c:v>0</c:v>
                </c:pt>
              </c:numCache>
            </c:numRef>
          </c:yVal>
          <c:smooth val="0"/>
        </c:ser>
        <c:dLbls>
          <c:showLegendKey val="0"/>
          <c:showVal val="0"/>
          <c:showCatName val="0"/>
          <c:showSerName val="0"/>
          <c:showPercent val="0"/>
          <c:showBubbleSize val="0"/>
        </c:dLbls>
        <c:axId val="323320304"/>
        <c:axId val="323321872"/>
      </c:scatterChart>
      <c:valAx>
        <c:axId val="323320304"/>
        <c:scaling>
          <c:orientation val="minMax"/>
          <c:max val="0.54"/>
          <c:min val="0.33000000000000007"/>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6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sz="1600"/>
                  <a:t>Real Time</a:t>
                </a:r>
              </a:p>
            </c:rich>
          </c:tx>
          <c:layout/>
          <c:overlay val="0"/>
          <c:spPr>
            <a:noFill/>
            <a:ln>
              <a:noFill/>
            </a:ln>
            <a:effectLst/>
          </c:spPr>
          <c:txPr>
            <a:bodyPr rot="0" spcFirstLastPara="1" vertOverflow="ellipsis" vert="horz" wrap="square" anchor="ctr" anchorCtr="1"/>
            <a:lstStyle/>
            <a:p>
              <a:pPr>
                <a:defRPr sz="16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CN"/>
            </a:p>
          </c:txPr>
        </c:title>
        <c:numFmt formatCode="h:mm:ss\ AM/PM"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CN"/>
          </a:p>
        </c:txPr>
        <c:crossAx val="323321872"/>
        <c:crosses val="autoZero"/>
        <c:crossBetween val="midCat"/>
        <c:majorUnit val="3.0000000000000006E-2"/>
      </c:valAx>
      <c:valAx>
        <c:axId val="323321872"/>
        <c:scaling>
          <c:orientation val="minMax"/>
          <c:max val="1"/>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6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ltLang="zh-CN" sz="1600" b="0" i="0" u="none" strike="noStrike" kern="1200" baseline="0">
                    <a:solidFill>
                      <a:sysClr val="windowText" lastClr="000000">
                        <a:lumMod val="65000"/>
                        <a:lumOff val="35000"/>
                      </a:sysClr>
                    </a:solidFill>
                    <a:latin typeface="Times New Roman" panose="02020603050405020304" pitchFamily="18" charset="0"/>
                    <a:ea typeface="+mn-ea"/>
                    <a:cs typeface="Times New Roman" panose="02020603050405020304" pitchFamily="18" charset="0"/>
                  </a:rPr>
                  <a:t>Irrigation Mode</a:t>
                </a:r>
                <a:endParaRPr lang="zh-CN" sz="1600"/>
              </a:p>
            </c:rich>
          </c:tx>
          <c:layout>
            <c:manualLayout>
              <c:xMode val="edge"/>
              <c:yMode val="edge"/>
              <c:x val="7.9974425783210391E-3"/>
              <c:y val="4.541249539285698E-2"/>
            </c:manualLayout>
          </c:layout>
          <c:overlay val="0"/>
          <c:spPr>
            <a:noFill/>
            <a:ln>
              <a:noFill/>
            </a:ln>
            <a:effectLst/>
          </c:spPr>
          <c:txPr>
            <a:bodyPr rot="-5400000" spcFirstLastPara="1" vertOverflow="ellipsis" vert="horz" wrap="square" anchor="ctr" anchorCtr="1"/>
            <a:lstStyle/>
            <a:p>
              <a:pPr>
                <a:defRPr sz="16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CN"/>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CN"/>
          </a:p>
        </c:txPr>
        <c:crossAx val="323320304"/>
        <c:crosses val="autoZero"/>
        <c:crossBetween val="midCat"/>
        <c:majorUnit val="1"/>
      </c:valAx>
      <c:spPr>
        <a:noFill/>
        <a:ln>
          <a:noFill/>
        </a:ln>
        <a:effectLst/>
      </c:spPr>
    </c:plotArea>
    <c:plotVisOnly val="1"/>
    <c:dispBlanksAs val="gap"/>
    <c:showDLblsOverMax val="0"/>
  </c:chart>
  <c:spPr>
    <a:noFill/>
    <a:ln>
      <a:noFill/>
    </a:ln>
    <a:effectLst/>
  </c:spPr>
  <c:txPr>
    <a:bodyPr/>
    <a:lstStyle/>
    <a:p>
      <a:pPr>
        <a:defRPr sz="1200">
          <a:latin typeface="Times New Roman" panose="02020603050405020304" pitchFamily="18" charset="0"/>
          <a:cs typeface="Times New Roman" panose="02020603050405020304" pitchFamily="18" charset="0"/>
        </a:defRPr>
      </a:pPr>
      <a:endParaRPr lang="zh-CN"/>
    </a:p>
  </c:txPr>
  <c:externalData r:id="rId3">
    <c:autoUpdate val="0"/>
  </c:externalData>
  <c:userShapes r:id="rId4"/>
</c:chartSpace>
</file>

<file path=ppt/charts/chart70.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Sheet1!$L$43</c:f>
              <c:strCache>
                <c:ptCount val="1"/>
                <c:pt idx="0">
                  <c:v>Sensor 6 Effective Irrigation Time</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dLbls>
            <c:dLbl>
              <c:idx val="2"/>
              <c:delete val="1"/>
              <c:extLst>
                <c:ext xmlns:c15="http://schemas.microsoft.com/office/drawing/2012/chart" uri="{CE6537A1-D6FC-4f65-9D91-7224C49458BB}"/>
              </c:extLst>
            </c:dLbl>
            <c:dLbl>
              <c:idx val="3"/>
              <c:delete val="1"/>
              <c:extLst>
                <c:ext xmlns:c15="http://schemas.microsoft.com/office/drawing/2012/chart" uri="{CE6537A1-D6FC-4f65-9D91-7224C49458BB}"/>
              </c:extLst>
            </c:dLbl>
            <c:dLbl>
              <c:idx val="5"/>
              <c:delete val="1"/>
              <c:extLst>
                <c:ext xmlns:c15="http://schemas.microsoft.com/office/drawing/2012/chart" uri="{CE6537A1-D6FC-4f65-9D91-7224C49458BB}"/>
              </c:extLst>
            </c:dLbl>
            <c:dLbl>
              <c:idx val="6"/>
              <c:delete val="1"/>
              <c:extLst>
                <c:ext xmlns:c15="http://schemas.microsoft.com/office/drawing/2012/chart" uri="{CE6537A1-D6FC-4f65-9D91-7224C49458BB}"/>
              </c:extLst>
            </c:dLbl>
            <c:dLbl>
              <c:idx val="8"/>
              <c:delete val="1"/>
              <c:extLst>
                <c:ext xmlns:c15="http://schemas.microsoft.com/office/drawing/2012/chart" uri="{CE6537A1-D6FC-4f65-9D91-7224C49458BB}"/>
              </c:extLst>
            </c:dLbl>
            <c:dLbl>
              <c:idx val="9"/>
              <c:delete val="1"/>
              <c:extLst>
                <c:ext xmlns:c15="http://schemas.microsoft.com/office/drawing/2012/chart" uri="{CE6537A1-D6FC-4f65-9D91-7224C49458BB}"/>
              </c:extLst>
            </c:dLbl>
            <c:dLbl>
              <c:idx val="11"/>
              <c:delete val="1"/>
              <c:extLst>
                <c:ext xmlns:c15="http://schemas.microsoft.com/office/drawing/2012/chart" uri="{CE6537A1-D6FC-4f65-9D91-7224C49458BB}"/>
              </c:extLst>
            </c:dLbl>
            <c:dLbl>
              <c:idx val="12"/>
              <c:delete val="1"/>
              <c:extLst>
                <c:ext xmlns:c15="http://schemas.microsoft.com/office/drawing/2012/chart" uri="{CE6537A1-D6FC-4f65-9D91-7224C49458BB}"/>
              </c:extLst>
            </c:dLbl>
            <c:dLbl>
              <c:idx val="14"/>
              <c:delete val="1"/>
              <c:extLst>
                <c:ext xmlns:c15="http://schemas.microsoft.com/office/drawing/2012/chart" uri="{CE6537A1-D6FC-4f65-9D91-7224C49458BB}"/>
              </c:extLst>
            </c:dLbl>
            <c:dLbl>
              <c:idx val="15"/>
              <c:delete val="1"/>
              <c:extLs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zh-CN"/>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xVal>
            <c:numRef>
              <c:f>Sheet1!$I$44:$I$60</c:f>
              <c:numCache>
                <c:formatCode>h:mm:ss\ AM/PM</c:formatCode>
                <c:ptCount val="17"/>
                <c:pt idx="0">
                  <c:v>0.33333333333333331</c:v>
                </c:pt>
                <c:pt idx="1">
                  <c:v>0.3533101851851852</c:v>
                </c:pt>
                <c:pt idx="2">
                  <c:v>0.36013888888888884</c:v>
                </c:pt>
                <c:pt idx="3">
                  <c:v>0.36721064814814813</c:v>
                </c:pt>
                <c:pt idx="4">
                  <c:v>0.37505787037037036</c:v>
                </c:pt>
                <c:pt idx="5">
                  <c:v>0.38115740740740739</c:v>
                </c:pt>
                <c:pt idx="6">
                  <c:v>0.38895833333333335</c:v>
                </c:pt>
                <c:pt idx="7">
                  <c:v>0.39535879629629633</c:v>
                </c:pt>
                <c:pt idx="8">
                  <c:v>0.40250000000000002</c:v>
                </c:pt>
                <c:pt idx="9">
                  <c:v>0.40925925925925927</c:v>
                </c:pt>
                <c:pt idx="10">
                  <c:v>0.41285879629629635</c:v>
                </c:pt>
                <c:pt idx="11">
                  <c:v>0.41829861111111111</c:v>
                </c:pt>
                <c:pt idx="12">
                  <c:v>0.42675925925925928</c:v>
                </c:pt>
                <c:pt idx="13">
                  <c:v>0.42879629629629629</c:v>
                </c:pt>
                <c:pt idx="14">
                  <c:v>0.42939814814814814</c:v>
                </c:pt>
                <c:pt idx="15">
                  <c:v>0.44269675925925928</c:v>
                </c:pt>
                <c:pt idx="16">
                  <c:v>0.44454861111111116</c:v>
                </c:pt>
              </c:numCache>
            </c:numRef>
          </c:xVal>
          <c:yVal>
            <c:numRef>
              <c:f>Sheet1!$L$44:$L$60</c:f>
              <c:numCache>
                <c:formatCode>h:mm:ss</c:formatCode>
                <c:ptCount val="17"/>
                <c:pt idx="0">
                  <c:v>0</c:v>
                </c:pt>
                <c:pt idx="1">
                  <c:v>1.9976851851851885E-2</c:v>
                </c:pt>
                <c:pt idx="2">
                  <c:v>1.9976851851851885E-2</c:v>
                </c:pt>
                <c:pt idx="3">
                  <c:v>1.9976851851851885E-2</c:v>
                </c:pt>
                <c:pt idx="4">
                  <c:v>2.7824074074074112E-2</c:v>
                </c:pt>
                <c:pt idx="5">
                  <c:v>2.7824074074074112E-2</c:v>
                </c:pt>
                <c:pt idx="6">
                  <c:v>2.7824074074074112E-2</c:v>
                </c:pt>
                <c:pt idx="7">
                  <c:v>3.4224537037037095E-2</c:v>
                </c:pt>
                <c:pt idx="8">
                  <c:v>3.4224537037037095E-2</c:v>
                </c:pt>
                <c:pt idx="9">
                  <c:v>3.4224537037037095E-2</c:v>
                </c:pt>
                <c:pt idx="10">
                  <c:v>3.7824074074074177E-2</c:v>
                </c:pt>
                <c:pt idx="11">
                  <c:v>3.7824074074074177E-2</c:v>
                </c:pt>
                <c:pt idx="12">
                  <c:v>3.7824074074074177E-2</c:v>
                </c:pt>
                <c:pt idx="13">
                  <c:v>3.986111111111118E-2</c:v>
                </c:pt>
                <c:pt idx="14">
                  <c:v>3.986111111111118E-2</c:v>
                </c:pt>
                <c:pt idx="15">
                  <c:v>3.986111111111118E-2</c:v>
                </c:pt>
                <c:pt idx="16">
                  <c:v>4.1712962962963063E-2</c:v>
                </c:pt>
              </c:numCache>
            </c:numRef>
          </c:yVal>
          <c:smooth val="0"/>
        </c:ser>
        <c:dLbls>
          <c:dLblPos val="t"/>
          <c:showLegendKey val="0"/>
          <c:showVal val="1"/>
          <c:showCatName val="0"/>
          <c:showSerName val="0"/>
          <c:showPercent val="0"/>
          <c:showBubbleSize val="0"/>
        </c:dLbls>
        <c:axId val="368183704"/>
        <c:axId val="368184488"/>
      </c:scatterChart>
      <c:valAx>
        <c:axId val="368183704"/>
        <c:scaling>
          <c:orientation val="minMax"/>
          <c:max val="0.45"/>
          <c:min val="0.33000000000000007"/>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CN"/>
                  <a:t>Time</a:t>
                </a:r>
              </a:p>
            </c:rich>
          </c:tx>
          <c:layout>
            <c:manualLayout>
              <c:xMode val="edge"/>
              <c:yMode val="edge"/>
              <c:x val="0.47841839739029907"/>
              <c:y val="0.8880519418841526"/>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title>
        <c:numFmt formatCode="h:mm:ss\ AM/PM"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368184488"/>
        <c:crosses val="autoZero"/>
        <c:crossBetween val="midCat"/>
      </c:valAx>
      <c:valAx>
        <c:axId val="36818448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CN" sz="1000" b="0" i="0" baseline="0">
                    <a:effectLst/>
                  </a:rPr>
                  <a:t>Effective Irrigation Time (hr/min/sec)</a:t>
                </a:r>
                <a:endParaRPr lang="zh-CN" altLang="zh-CN" sz="1000">
                  <a:effectLst/>
                </a:endParaRP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title>
        <c:numFmt formatCode="h:mm:ss"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368183704"/>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7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v>Sensor 7 Runoff</c:v>
          </c:tx>
          <c:spPr>
            <a:ln w="25400" cap="rnd">
              <a:noFill/>
              <a:round/>
            </a:ln>
            <a:effectLst/>
          </c:spPr>
          <c:marker>
            <c:symbol val="circle"/>
            <c:size val="5"/>
            <c:spPr>
              <a:solidFill>
                <a:schemeClr val="accent1"/>
              </a:solidFill>
              <a:ln w="9525">
                <a:solidFill>
                  <a:schemeClr val="accent1"/>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zh-CN"/>
              </a:p>
            </c:txPr>
            <c:dLblPos val="t"/>
            <c:showLegendKey val="0"/>
            <c:showVal val="0"/>
            <c:showCatName val="1"/>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xVal>
            <c:numRef>
              <c:f>Sheet1!$I$99:$I$100</c:f>
              <c:numCache>
                <c:formatCode>h:mm:ss\ AM/PM</c:formatCode>
                <c:ptCount val="2"/>
                <c:pt idx="0">
                  <c:v>0.33334490740740735</c:v>
                </c:pt>
                <c:pt idx="1">
                  <c:v>0.37504629629629632</c:v>
                </c:pt>
              </c:numCache>
            </c:numRef>
          </c:xVal>
          <c:yVal>
            <c:numRef>
              <c:f>Sheet1!$K$99:$K$100</c:f>
              <c:numCache>
                <c:formatCode>General</c:formatCode>
                <c:ptCount val="2"/>
                <c:pt idx="0">
                  <c:v>0</c:v>
                </c:pt>
                <c:pt idx="1">
                  <c:v>0</c:v>
                </c:pt>
              </c:numCache>
            </c:numRef>
          </c:yVal>
          <c:smooth val="0"/>
        </c:ser>
        <c:dLbls>
          <c:showLegendKey val="0"/>
          <c:showVal val="0"/>
          <c:showCatName val="0"/>
          <c:showSerName val="0"/>
          <c:showPercent val="0"/>
          <c:showBubbleSize val="0"/>
        </c:dLbls>
        <c:axId val="368181744"/>
        <c:axId val="369733696"/>
      </c:scatterChart>
      <c:valAx>
        <c:axId val="368181744"/>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CN"/>
                  <a:t>Time</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title>
        <c:numFmt formatCode="h:mm:ss\ AM/PM"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369733696"/>
        <c:crosses val="autoZero"/>
        <c:crossBetween val="midCat"/>
      </c:valAx>
      <c:valAx>
        <c:axId val="36973369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CN" sz="1000" b="0" i="0" baseline="0">
                    <a:effectLst/>
                  </a:rPr>
                  <a:t>"0" for NO RUNOFF, "1" for RUNOFF</a:t>
                </a:r>
                <a:endParaRPr lang="zh-CN" altLang="zh-CN" sz="1000">
                  <a:effectLst/>
                </a:endParaRP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368181744"/>
        <c:crosses val="autoZero"/>
        <c:crossBetween val="midCat"/>
        <c:majorUnit val="1"/>
      </c:valAx>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7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Sheet1!$L$98</c:f>
              <c:strCache>
                <c:ptCount val="1"/>
                <c:pt idx="0">
                  <c:v>Sensor 7 Effective Irrigation Time</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zh-CN"/>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xVal>
            <c:numRef>
              <c:f>Sheet1!$I$99:$I$100</c:f>
              <c:numCache>
                <c:formatCode>h:mm:ss\ AM/PM</c:formatCode>
                <c:ptCount val="2"/>
                <c:pt idx="0">
                  <c:v>0.33334490740740735</c:v>
                </c:pt>
                <c:pt idx="1">
                  <c:v>0.37504629629629632</c:v>
                </c:pt>
              </c:numCache>
            </c:numRef>
          </c:xVal>
          <c:yVal>
            <c:numRef>
              <c:f>Sheet1!$L$99:$L$100</c:f>
              <c:numCache>
                <c:formatCode>h:mm:ss</c:formatCode>
                <c:ptCount val="2"/>
                <c:pt idx="0">
                  <c:v>0</c:v>
                </c:pt>
                <c:pt idx="1">
                  <c:v>4.1701388888888968E-2</c:v>
                </c:pt>
              </c:numCache>
            </c:numRef>
          </c:yVal>
          <c:smooth val="0"/>
        </c:ser>
        <c:dLbls>
          <c:dLblPos val="t"/>
          <c:showLegendKey val="0"/>
          <c:showVal val="1"/>
          <c:showCatName val="0"/>
          <c:showSerName val="0"/>
          <c:showPercent val="0"/>
          <c:showBubbleSize val="0"/>
        </c:dLbls>
        <c:axId val="369734088"/>
        <c:axId val="369740360"/>
      </c:scatterChart>
      <c:valAx>
        <c:axId val="369734088"/>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CN"/>
                  <a:t>Time</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title>
        <c:numFmt formatCode="h:mm:ss\ AM/PM"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369740360"/>
        <c:crosses val="autoZero"/>
        <c:crossBetween val="midCat"/>
      </c:valAx>
      <c:valAx>
        <c:axId val="36974036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CN" sz="1000" b="0" i="0" baseline="0">
                    <a:effectLst/>
                  </a:rPr>
                  <a:t>Effective Irrigation Time (hr/min/sec)</a:t>
                </a:r>
                <a:endParaRPr lang="zh-CN" altLang="zh-CN" sz="1000">
                  <a:effectLst/>
                </a:endParaRP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title>
        <c:numFmt formatCode="h:mm:ss"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369734088"/>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7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v>Sensor 7 Runoff</c:v>
          </c:tx>
          <c:spPr>
            <a:ln w="25400" cap="rnd">
              <a:noFill/>
              <a:round/>
            </a:ln>
            <a:effectLst/>
          </c:spPr>
          <c:marker>
            <c:symbol val="circle"/>
            <c:size val="5"/>
            <c:spPr>
              <a:solidFill>
                <a:schemeClr val="accent1"/>
              </a:solidFill>
              <a:ln w="9525">
                <a:solidFill>
                  <a:schemeClr val="accent1"/>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zh-CN"/>
              </a:p>
            </c:txPr>
            <c:dLblPos val="t"/>
            <c:showLegendKey val="0"/>
            <c:showVal val="0"/>
            <c:showCatName val="1"/>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xVal>
            <c:numRef>
              <c:f>Sheet1!$I$99:$I$100</c:f>
              <c:numCache>
                <c:formatCode>h:mm:ss\ AM/PM</c:formatCode>
                <c:ptCount val="2"/>
                <c:pt idx="0">
                  <c:v>0.33334490740740735</c:v>
                </c:pt>
                <c:pt idx="1">
                  <c:v>0.37504629629629632</c:v>
                </c:pt>
              </c:numCache>
            </c:numRef>
          </c:xVal>
          <c:yVal>
            <c:numRef>
              <c:f>Sheet1!$K$99:$K$100</c:f>
              <c:numCache>
                <c:formatCode>General</c:formatCode>
                <c:ptCount val="2"/>
                <c:pt idx="0">
                  <c:v>0</c:v>
                </c:pt>
                <c:pt idx="1">
                  <c:v>0</c:v>
                </c:pt>
              </c:numCache>
            </c:numRef>
          </c:yVal>
          <c:smooth val="0"/>
        </c:ser>
        <c:dLbls>
          <c:showLegendKey val="0"/>
          <c:showVal val="0"/>
          <c:showCatName val="0"/>
          <c:showSerName val="0"/>
          <c:showPercent val="0"/>
          <c:showBubbleSize val="0"/>
        </c:dLbls>
        <c:axId val="369737616"/>
        <c:axId val="369739968"/>
      </c:scatterChart>
      <c:valAx>
        <c:axId val="369737616"/>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CN"/>
                  <a:t>Time</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title>
        <c:numFmt formatCode="h:mm:ss\ AM/PM"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369739968"/>
        <c:crosses val="autoZero"/>
        <c:crossBetween val="midCat"/>
      </c:valAx>
      <c:valAx>
        <c:axId val="36973996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CN" sz="1000" b="0" i="0" baseline="0">
                    <a:effectLst/>
                  </a:rPr>
                  <a:t>"0" for NO RUNOFF, "1" for RUNOFF</a:t>
                </a:r>
                <a:endParaRPr lang="zh-CN" altLang="zh-CN" sz="1000">
                  <a:effectLst/>
                </a:endParaRP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369737616"/>
        <c:crosses val="autoZero"/>
        <c:crossBetween val="midCat"/>
        <c:majorUnit val="1"/>
      </c:valAx>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7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Sheet1!$L$98</c:f>
              <c:strCache>
                <c:ptCount val="1"/>
                <c:pt idx="0">
                  <c:v>Sensor 7 Effective Irrigation Time</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zh-CN"/>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xVal>
            <c:numRef>
              <c:f>Sheet1!$I$99:$I$100</c:f>
              <c:numCache>
                <c:formatCode>h:mm:ss\ AM/PM</c:formatCode>
                <c:ptCount val="2"/>
                <c:pt idx="0">
                  <c:v>0.33334490740740735</c:v>
                </c:pt>
                <c:pt idx="1">
                  <c:v>0.37504629629629632</c:v>
                </c:pt>
              </c:numCache>
            </c:numRef>
          </c:xVal>
          <c:yVal>
            <c:numRef>
              <c:f>Sheet1!$L$99:$L$100</c:f>
              <c:numCache>
                <c:formatCode>h:mm:ss</c:formatCode>
                <c:ptCount val="2"/>
                <c:pt idx="0">
                  <c:v>0</c:v>
                </c:pt>
                <c:pt idx="1">
                  <c:v>4.1701388888888968E-2</c:v>
                </c:pt>
              </c:numCache>
            </c:numRef>
          </c:yVal>
          <c:smooth val="0"/>
        </c:ser>
        <c:dLbls>
          <c:dLblPos val="t"/>
          <c:showLegendKey val="0"/>
          <c:showVal val="1"/>
          <c:showCatName val="0"/>
          <c:showSerName val="0"/>
          <c:showPercent val="0"/>
          <c:showBubbleSize val="0"/>
        </c:dLbls>
        <c:axId val="369740752"/>
        <c:axId val="369736832"/>
      </c:scatterChart>
      <c:valAx>
        <c:axId val="369740752"/>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CN"/>
                  <a:t>Time</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title>
        <c:numFmt formatCode="h:mm:ss\ AM/PM"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369736832"/>
        <c:crosses val="autoZero"/>
        <c:crossBetween val="midCat"/>
      </c:valAx>
      <c:valAx>
        <c:axId val="36973683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CN" sz="1000" b="0" i="0" baseline="0">
                    <a:effectLst/>
                  </a:rPr>
                  <a:t>Effective Irrigation Time (hr/min/sec)</a:t>
                </a:r>
                <a:endParaRPr lang="zh-CN" altLang="zh-CN" sz="1000">
                  <a:effectLst/>
                </a:endParaRP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title>
        <c:numFmt formatCode="h:mm:ss"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369740752"/>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7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8330144066447901"/>
          <c:y val="3.9258858086220691E-2"/>
          <c:w val="0.73889547793532551"/>
          <c:h val="0.773686006379942"/>
        </c:manualLayout>
      </c:layout>
      <c:scatterChart>
        <c:scatterStyle val="lineMarker"/>
        <c:varyColors val="0"/>
        <c:ser>
          <c:idx val="0"/>
          <c:order val="0"/>
          <c:tx>
            <c:strRef>
              <c:f>Sheet1!$J$1</c:f>
              <c:strCache>
                <c:ptCount val="1"/>
                <c:pt idx="0">
                  <c:v>Plot 2</c:v>
                </c:pt>
              </c:strCache>
            </c:strRef>
          </c:tx>
          <c:spPr>
            <a:ln w="19050" cap="rnd">
              <a:solidFill>
                <a:schemeClr val="accent1"/>
              </a:solidFill>
              <a:round/>
            </a:ln>
            <a:effectLst/>
          </c:spPr>
          <c:marker>
            <c:symbol val="none"/>
          </c:marker>
          <c:dLbls>
            <c:dLbl>
              <c:idx val="0"/>
              <c:layout>
                <c:manualLayout>
                  <c:x val="-1.4040036982865111E-2"/>
                  <c:y val="-5.8639129633044441E-2"/>
                </c:manualLayout>
              </c:layout>
              <c:dLblPos val="r"/>
              <c:showLegendKey val="0"/>
              <c:showVal val="1"/>
              <c:showCatName val="0"/>
              <c:showSerName val="0"/>
              <c:showPercent val="0"/>
              <c:showBubbleSize val="0"/>
              <c:extLst>
                <c:ext xmlns:c15="http://schemas.microsoft.com/office/drawing/2012/chart" uri="{CE6537A1-D6FC-4f65-9D91-7224C49458BB}"/>
              </c:extLst>
            </c:dLbl>
            <c:dLbl>
              <c:idx val="1"/>
              <c:delete val="1"/>
              <c:extLst>
                <c:ext xmlns:c15="http://schemas.microsoft.com/office/drawing/2012/chart" uri="{CE6537A1-D6FC-4f65-9D91-7224C49458BB}"/>
              </c:extLst>
            </c:dLbl>
            <c:dLbl>
              <c:idx val="2"/>
              <c:delete val="1"/>
              <c:extLst>
                <c:ext xmlns:c15="http://schemas.microsoft.com/office/drawing/2012/chart" uri="{CE6537A1-D6FC-4f65-9D91-7224C49458BB}"/>
              </c:extLst>
            </c:dLbl>
            <c:dLbl>
              <c:idx val="3"/>
              <c:layout>
                <c:manualLayout>
                  <c:x val="-7.359347390068198E-2"/>
                  <c:y val="-5.9135089470114352E-2"/>
                </c:manualLayout>
              </c:layout>
              <c:dLblPos val="r"/>
              <c:showLegendKey val="0"/>
              <c:showVal val="1"/>
              <c:showCatName val="0"/>
              <c:showSerName val="0"/>
              <c:showPercent val="0"/>
              <c:showBubbleSize val="0"/>
              <c:extLst>
                <c:ext xmlns:c15="http://schemas.microsoft.com/office/drawing/2012/chart" uri="{CE6537A1-D6FC-4f65-9D91-7224C49458BB}"/>
              </c:extLst>
            </c:dLbl>
            <c:dLbl>
              <c:idx val="4"/>
              <c:delete val="1"/>
              <c:extLst>
                <c:ext xmlns:c15="http://schemas.microsoft.com/office/drawing/2012/chart" uri="{CE6537A1-D6FC-4f65-9D91-7224C49458BB}"/>
              </c:extLst>
            </c:dLbl>
            <c:dLbl>
              <c:idx val="5"/>
              <c:layout>
                <c:manualLayout>
                  <c:x val="-7.2949080354368603E-2"/>
                  <c:y val="5.2969780215791303E-2"/>
                </c:manualLayout>
              </c:layout>
              <c:dLblPos val="r"/>
              <c:showLegendKey val="0"/>
              <c:showVal val="1"/>
              <c:showCatName val="0"/>
              <c:showSerName val="0"/>
              <c:showPercent val="0"/>
              <c:showBubbleSize val="0"/>
              <c:extLst>
                <c:ext xmlns:c15="http://schemas.microsoft.com/office/drawing/2012/chart" uri="{CE6537A1-D6FC-4f65-9D91-7224C49458BB}"/>
              </c:extLst>
            </c:dLbl>
            <c:dLbl>
              <c:idx val="6"/>
              <c:delete val="1"/>
              <c:extLst>
                <c:ext xmlns:c15="http://schemas.microsoft.com/office/drawing/2012/chart" uri="{CE6537A1-D6FC-4f65-9D91-7224C49458BB}"/>
              </c:extLst>
            </c:dLbl>
            <c:dLbl>
              <c:idx val="7"/>
              <c:delete val="1"/>
              <c:extLst>
                <c:ext xmlns:c15="http://schemas.microsoft.com/office/drawing/2012/chart" uri="{CE6537A1-D6FC-4f65-9D91-7224C49458BB}"/>
              </c:extLst>
            </c:dLbl>
            <c:dLbl>
              <c:idx val="8"/>
              <c:layout>
                <c:manualLayout>
                  <c:x val="-7.9276901624063117E-2"/>
                  <c:y val="-3.7142761727898523E-2"/>
                </c:manualLayout>
              </c:layout>
              <c:dLblPos val="r"/>
              <c:showLegendKey val="0"/>
              <c:showVal val="1"/>
              <c:showCatName val="0"/>
              <c:showSerName val="0"/>
              <c:showPercent val="0"/>
              <c:showBubbleSize val="0"/>
              <c:extLst>
                <c:ext xmlns:c15="http://schemas.microsoft.com/office/drawing/2012/chart" uri="{CE6537A1-D6FC-4f65-9D91-7224C49458BB}"/>
              </c:extLst>
            </c:dLbl>
            <c:dLbl>
              <c:idx val="9"/>
              <c:delete val="1"/>
              <c:extLst>
                <c:ext xmlns:c15="http://schemas.microsoft.com/office/drawing/2012/chart" uri="{CE6537A1-D6FC-4f65-9D91-7224C49458BB}"/>
              </c:extLst>
            </c:dLbl>
            <c:dLbl>
              <c:idx val="10"/>
              <c:delete val="1"/>
              <c:extLst>
                <c:ext xmlns:c15="http://schemas.microsoft.com/office/drawing/2012/chart" uri="{CE6537A1-D6FC-4f65-9D91-7224C49458BB}"/>
              </c:extLst>
            </c:dLbl>
            <c:dLbl>
              <c:idx val="11"/>
              <c:delete val="1"/>
              <c:extLst>
                <c:ext xmlns:c15="http://schemas.microsoft.com/office/drawing/2012/chart" uri="{CE6537A1-D6FC-4f65-9D91-7224C49458BB}"/>
              </c:extLst>
            </c:dLbl>
            <c:dLbl>
              <c:idx val="12"/>
              <c:layout>
                <c:manualLayout>
                  <c:x val="-7.0789409865633882E-2"/>
                  <c:y val="4.3993140909018277E-2"/>
                </c:manualLayout>
              </c:layout>
              <c:dLblPos val="r"/>
              <c:showLegendKey val="0"/>
              <c:showVal val="1"/>
              <c:showCatName val="0"/>
              <c:showSerName val="0"/>
              <c:showPercent val="0"/>
              <c:showBubbleSize val="0"/>
              <c:extLst>
                <c:ext xmlns:c15="http://schemas.microsoft.com/office/drawing/2012/chart" uri="{CE6537A1-D6FC-4f65-9D91-7224C49458BB}"/>
              </c:extLst>
            </c:dLbl>
            <c:dLbl>
              <c:idx val="13"/>
              <c:delete val="1"/>
              <c:extLst>
                <c:ext xmlns:c15="http://schemas.microsoft.com/office/drawing/2012/chart" uri="{CE6537A1-D6FC-4f65-9D91-7224C49458BB}"/>
              </c:extLst>
            </c:dLbl>
            <c:dLbl>
              <c:idx val="14"/>
              <c:delete val="1"/>
              <c:extLst>
                <c:ext xmlns:c15="http://schemas.microsoft.com/office/drawing/2012/chart" uri="{CE6537A1-D6FC-4f65-9D91-7224C49458BB}"/>
              </c:extLst>
            </c:dLbl>
            <c:dLbl>
              <c:idx val="15"/>
              <c:layout>
                <c:manualLayout>
                  <c:x val="-0.11059265519451068"/>
                  <c:y val="-3.3457014733995906E-2"/>
                </c:manualLayout>
              </c:layout>
              <c:dLblPos val="r"/>
              <c:showLegendKey val="0"/>
              <c:showVal val="1"/>
              <c:showCatName val="0"/>
              <c:showSerName val="0"/>
              <c:showPercent val="0"/>
              <c:showBubbleSize val="0"/>
              <c:extLst>
                <c:ext xmlns:c15="http://schemas.microsoft.com/office/drawing/2012/chart" uri="{CE6537A1-D6FC-4f65-9D91-7224C49458BB}"/>
              </c:extLst>
            </c:dLbl>
            <c:dLbl>
              <c:idx val="16"/>
              <c:delete val="1"/>
              <c:extLst>
                <c:ext xmlns:c15="http://schemas.microsoft.com/office/drawing/2012/chart" uri="{CE6537A1-D6FC-4f65-9D91-7224C49458BB}"/>
              </c:extLst>
            </c:dLbl>
            <c:dLbl>
              <c:idx val="17"/>
              <c:delete val="1"/>
              <c:extLst>
                <c:ext xmlns:c15="http://schemas.microsoft.com/office/drawing/2012/chart" uri="{CE6537A1-D6FC-4f65-9D91-7224C49458BB}"/>
              </c:extLst>
            </c:dLbl>
            <c:dLbl>
              <c:idx val="18"/>
              <c:layout>
                <c:manualLayout>
                  <c:x val="-3.8101634672951731E-2"/>
                  <c:y val="-4.7575142909828505E-2"/>
                </c:manualLayout>
              </c:layout>
              <c:dLblPos val="r"/>
              <c:showLegendKey val="0"/>
              <c:showVal val="1"/>
              <c:showCatName val="0"/>
              <c:showSerName val="0"/>
              <c:showPercent val="0"/>
              <c:showBubbleSize val="0"/>
              <c:extLs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lumMod val="75000"/>
                        <a:lumOff val="25000"/>
                      </a:schemeClr>
                    </a:solidFill>
                    <a:latin typeface="Times New Roman" panose="02020603050405020304" pitchFamily="18" charset="0"/>
                    <a:ea typeface="+mn-ea"/>
                    <a:cs typeface="Times New Roman" panose="02020603050405020304" pitchFamily="18" charset="0"/>
                  </a:defRPr>
                </a:pPr>
                <a:endParaRPr lang="zh-CN"/>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xVal>
            <c:numRef>
              <c:f>Sheet1!$M$2:$M$20</c:f>
              <c:numCache>
                <c:formatCode>h:mm:ss</c:formatCode>
                <c:ptCount val="19"/>
                <c:pt idx="0">
                  <c:v>0.33333333333333331</c:v>
                </c:pt>
                <c:pt idx="1">
                  <c:v>0.34126157407407409</c:v>
                </c:pt>
                <c:pt idx="2">
                  <c:v>0.34392361111111108</c:v>
                </c:pt>
                <c:pt idx="3">
                  <c:v>0.35516203703703703</c:v>
                </c:pt>
                <c:pt idx="4">
                  <c:v>0.35701388888888891</c:v>
                </c:pt>
                <c:pt idx="5">
                  <c:v>0.39578703703703705</c:v>
                </c:pt>
                <c:pt idx="6">
                  <c:v>0.39872685185185186</c:v>
                </c:pt>
                <c:pt idx="7">
                  <c:v>0.40067129629629633</c:v>
                </c:pt>
                <c:pt idx="8">
                  <c:v>0.44340277777777781</c:v>
                </c:pt>
                <c:pt idx="9">
                  <c:v>0.45628472222222222</c:v>
                </c:pt>
                <c:pt idx="10">
                  <c:v>0.45876157407407409</c:v>
                </c:pt>
                <c:pt idx="11">
                  <c:v>0.49591435185185184</c:v>
                </c:pt>
                <c:pt idx="12">
                  <c:v>0.50047453703703704</c:v>
                </c:pt>
                <c:pt idx="13">
                  <c:v>0.50239583333333326</c:v>
                </c:pt>
                <c:pt idx="14">
                  <c:v>0.54417824074074073</c:v>
                </c:pt>
                <c:pt idx="15">
                  <c:v>0.55800925925925926</c:v>
                </c:pt>
                <c:pt idx="16">
                  <c:v>0.56009259259259259</c:v>
                </c:pt>
                <c:pt idx="17">
                  <c:v>0.56009259259259259</c:v>
                </c:pt>
                <c:pt idx="18">
                  <c:v>0.58335648148148145</c:v>
                </c:pt>
              </c:numCache>
            </c:numRef>
          </c:xVal>
          <c:yVal>
            <c:numRef>
              <c:f>Sheet1!$N$2:$N$20</c:f>
              <c:numCache>
                <c:formatCode>h:mm:ss</c:formatCode>
                <c:ptCount val="19"/>
                <c:pt idx="0">
                  <c:v>0</c:v>
                </c:pt>
                <c:pt idx="1">
                  <c:v>7.9282407407407773E-3</c:v>
                </c:pt>
                <c:pt idx="2">
                  <c:v>7.9282407407407773E-3</c:v>
                </c:pt>
                <c:pt idx="3">
                  <c:v>7.9282407407407773E-3</c:v>
                </c:pt>
                <c:pt idx="4">
                  <c:v>9.7800925925926596E-3</c:v>
                </c:pt>
                <c:pt idx="5">
                  <c:v>9.7800925925926596E-3</c:v>
                </c:pt>
                <c:pt idx="6">
                  <c:v>9.7800925925926596E-3</c:v>
                </c:pt>
                <c:pt idx="7">
                  <c:v>1.172453703703713E-2</c:v>
                </c:pt>
                <c:pt idx="8">
                  <c:v>1.172453703703713E-2</c:v>
                </c:pt>
                <c:pt idx="9">
                  <c:v>1.172453703703713E-2</c:v>
                </c:pt>
                <c:pt idx="10">
                  <c:v>1.4201388888888999E-2</c:v>
                </c:pt>
                <c:pt idx="11">
                  <c:v>1.4201388888888999E-2</c:v>
                </c:pt>
                <c:pt idx="12">
                  <c:v>1.4201388888888999E-2</c:v>
                </c:pt>
                <c:pt idx="13">
                  <c:v>1.6122685185185226E-2</c:v>
                </c:pt>
                <c:pt idx="14">
                  <c:v>1.6122685185185226E-2</c:v>
                </c:pt>
                <c:pt idx="15">
                  <c:v>1.6122685185185226E-2</c:v>
                </c:pt>
                <c:pt idx="16">
                  <c:v>1.8206018518518552E-2</c:v>
                </c:pt>
                <c:pt idx="17">
                  <c:v>1.8206018518518552E-2</c:v>
                </c:pt>
                <c:pt idx="18">
                  <c:v>1.8206018518518552E-2</c:v>
                </c:pt>
              </c:numCache>
            </c:numRef>
          </c:yVal>
          <c:smooth val="0"/>
        </c:ser>
        <c:dLbls>
          <c:showLegendKey val="0"/>
          <c:showVal val="0"/>
          <c:showCatName val="0"/>
          <c:showSerName val="0"/>
          <c:showPercent val="0"/>
          <c:showBubbleSize val="0"/>
        </c:dLbls>
        <c:axId val="369745064"/>
        <c:axId val="369739184"/>
      </c:scatterChart>
      <c:valAx>
        <c:axId val="369745064"/>
        <c:scaling>
          <c:orientation val="minMax"/>
          <c:max val="0.60000000000000009"/>
          <c:min val="0.32000000000000006"/>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2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Real Time</a:t>
                </a:r>
              </a:p>
            </c:rich>
          </c:tx>
          <c:layout>
            <c:manualLayout>
              <c:xMode val="edge"/>
              <c:yMode val="edge"/>
              <c:x val="0.43041992224504177"/>
              <c:y val="0.89378572745712703"/>
            </c:manualLayout>
          </c:layout>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CN"/>
            </a:p>
          </c:txPr>
        </c:title>
        <c:numFmt formatCode="h:mm:ss"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CN"/>
          </a:p>
        </c:txPr>
        <c:crossAx val="369739184"/>
        <c:crosses val="autoZero"/>
        <c:crossBetween val="midCat"/>
      </c:valAx>
      <c:valAx>
        <c:axId val="369739184"/>
        <c:scaling>
          <c:orientation val="minMax"/>
        </c:scaling>
        <c:delete val="0"/>
        <c:axPos val="l"/>
        <c:title>
          <c:tx>
            <c:rich>
              <a:bodyPr rot="-5400000" spcFirstLastPara="1" vertOverflow="ellipsis" vert="horz" wrap="square" anchor="ctr" anchorCtr="1"/>
              <a:lstStyle/>
              <a:p>
                <a:pPr>
                  <a:defRPr sz="12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Effective Irrigation  Time (</a:t>
                </a:r>
                <a:r>
                  <a:rPr lang="en-US" sz="1200" b="0" i="0" u="none" strike="noStrike" kern="1200" baseline="0">
                    <a:solidFill>
                      <a:sysClr val="windowText" lastClr="000000">
                        <a:lumMod val="65000"/>
                        <a:lumOff val="35000"/>
                      </a:sysClr>
                    </a:solidFill>
                    <a:latin typeface="Times New Roman" panose="02020603050405020304" pitchFamily="18" charset="0"/>
                    <a:ea typeface="+mn-ea"/>
                    <a:cs typeface="Times New Roman" panose="02020603050405020304" pitchFamily="18" charset="0"/>
                  </a:rPr>
                  <a:t>hr:min:sec</a:t>
                </a:r>
                <a:r>
                  <a:rPr lang="en-US"/>
                  <a:t>)</a:t>
                </a:r>
                <a:endParaRPr lang="zh-CN"/>
              </a:p>
            </c:rich>
          </c:tx>
          <c:overlay val="0"/>
          <c:spPr>
            <a:noFill/>
            <a:ln>
              <a:noFill/>
            </a:ln>
            <a:effectLst/>
          </c:spPr>
          <c:txPr>
            <a:bodyPr rot="-5400000" spcFirstLastPara="1" vertOverflow="ellipsis" vert="horz" wrap="square" anchor="ctr" anchorCtr="1"/>
            <a:lstStyle/>
            <a:p>
              <a:pPr>
                <a:defRPr sz="12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CN"/>
            </a:p>
          </c:txPr>
        </c:title>
        <c:numFmt formatCode="h:mm:ss"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CN"/>
          </a:p>
        </c:txPr>
        <c:crossAx val="369745064"/>
        <c:crosses val="autoZero"/>
        <c:crossBetween val="midCat"/>
      </c:valAx>
      <c:spPr>
        <a:noFill/>
        <a:ln>
          <a:noFill/>
        </a:ln>
        <a:effectLst/>
      </c:spPr>
    </c:plotArea>
    <c:plotVisOnly val="1"/>
    <c:dispBlanksAs val="gap"/>
    <c:showDLblsOverMax val="0"/>
  </c:chart>
  <c:spPr>
    <a:noFill/>
    <a:ln>
      <a:noFill/>
    </a:ln>
    <a:effectLst/>
  </c:spPr>
  <c:txPr>
    <a:bodyPr/>
    <a:lstStyle/>
    <a:p>
      <a:pPr>
        <a:defRPr sz="1200">
          <a:latin typeface="Times New Roman" panose="02020603050405020304" pitchFamily="18" charset="0"/>
          <a:cs typeface="Times New Roman" panose="02020603050405020304" pitchFamily="18" charset="0"/>
        </a:defRPr>
      </a:pPr>
      <a:endParaRPr lang="zh-CN"/>
    </a:p>
  </c:txPr>
  <c:externalData r:id="rId3">
    <c:autoUpdate val="0"/>
  </c:externalData>
</c:chartSpace>
</file>

<file path=ppt/charts/chart7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Sheet1!$J$24</c:f>
              <c:strCache>
                <c:ptCount val="1"/>
                <c:pt idx="0">
                  <c:v>Plot 6</c:v>
                </c:pt>
              </c:strCache>
            </c:strRef>
          </c:tx>
          <c:spPr>
            <a:ln w="19050" cap="rnd">
              <a:solidFill>
                <a:schemeClr val="accent1"/>
              </a:solidFill>
              <a:round/>
            </a:ln>
            <a:effectLst/>
          </c:spPr>
          <c:marker>
            <c:symbol val="none"/>
          </c:marker>
          <c:dLbls>
            <c:dLbl>
              <c:idx val="0"/>
              <c:layout>
                <c:manualLayout>
                  <c:x val="-7.9036044742583453E-2"/>
                  <c:y val="-7.710503603977055E-2"/>
                </c:manualLayout>
              </c:layout>
              <c:dLblPos val="r"/>
              <c:showLegendKey val="0"/>
              <c:showVal val="1"/>
              <c:showCatName val="0"/>
              <c:showSerName val="0"/>
              <c:showPercent val="0"/>
              <c:showBubbleSize val="0"/>
              <c:extLst>
                <c:ext xmlns:c15="http://schemas.microsoft.com/office/drawing/2012/chart" uri="{CE6537A1-D6FC-4f65-9D91-7224C49458BB}"/>
              </c:extLst>
            </c:dLbl>
            <c:dLbl>
              <c:idx val="1"/>
              <c:layout>
                <c:manualLayout>
                  <c:x val="-0.10066178866717695"/>
                  <c:y val="-4.019915176101789E-2"/>
                </c:manualLayout>
              </c:layout>
              <c:dLblPos val="r"/>
              <c:showLegendKey val="0"/>
              <c:showVal val="1"/>
              <c:showCatName val="0"/>
              <c:showSerName val="0"/>
              <c:showPercent val="0"/>
              <c:showBubbleSize val="0"/>
              <c:extLs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lumMod val="75000"/>
                        <a:lumOff val="25000"/>
                      </a:schemeClr>
                    </a:solidFill>
                    <a:latin typeface="Times New Roman" panose="02020603050405020304" pitchFamily="18" charset="0"/>
                    <a:ea typeface="+mn-ea"/>
                    <a:cs typeface="Times New Roman" panose="02020603050405020304" pitchFamily="18" charset="0"/>
                  </a:defRPr>
                </a:pPr>
                <a:endParaRPr lang="zh-CN"/>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xVal>
            <c:numRef>
              <c:f>Sheet1!$M$25:$M$26</c:f>
              <c:numCache>
                <c:formatCode>h:mm:ss</c:formatCode>
                <c:ptCount val="2"/>
                <c:pt idx="0">
                  <c:v>0.33333333333333331</c:v>
                </c:pt>
                <c:pt idx="1">
                  <c:v>0.35418981481481482</c:v>
                </c:pt>
              </c:numCache>
            </c:numRef>
          </c:xVal>
          <c:yVal>
            <c:numRef>
              <c:f>Sheet1!$N$25:$N$26</c:f>
              <c:numCache>
                <c:formatCode>h:mm:ss</c:formatCode>
                <c:ptCount val="2"/>
                <c:pt idx="0">
                  <c:v>0</c:v>
                </c:pt>
                <c:pt idx="1">
                  <c:v>2.0856481481481504E-2</c:v>
                </c:pt>
              </c:numCache>
            </c:numRef>
          </c:yVal>
          <c:smooth val="0"/>
        </c:ser>
        <c:dLbls>
          <c:dLblPos val="t"/>
          <c:showLegendKey val="0"/>
          <c:showVal val="1"/>
          <c:showCatName val="0"/>
          <c:showSerName val="0"/>
          <c:showPercent val="0"/>
          <c:showBubbleSize val="0"/>
        </c:dLbls>
        <c:axId val="369738008"/>
        <c:axId val="369743496"/>
      </c:scatterChart>
      <c:valAx>
        <c:axId val="369738008"/>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2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Real Time</a:t>
                </a:r>
              </a:p>
            </c:rich>
          </c:tx>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CN"/>
            </a:p>
          </c:txPr>
        </c:title>
        <c:numFmt formatCode="h:mm:ss"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CN"/>
          </a:p>
        </c:txPr>
        <c:crossAx val="369743496"/>
        <c:crosses val="autoZero"/>
        <c:crossBetween val="midCat"/>
      </c:valAx>
      <c:valAx>
        <c:axId val="369743496"/>
        <c:scaling>
          <c:orientation val="minMax"/>
        </c:scaling>
        <c:delete val="0"/>
        <c:axPos val="l"/>
        <c:title>
          <c:tx>
            <c:rich>
              <a:bodyPr rot="-5400000" spcFirstLastPara="1" vertOverflow="ellipsis" vert="horz" wrap="square" anchor="ctr" anchorCtr="1"/>
              <a:lstStyle/>
              <a:p>
                <a:pPr>
                  <a:defRPr sz="12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Effective Irrigation  Time (</a:t>
                </a:r>
                <a:r>
                  <a:rPr lang="en-US" sz="1200" b="0" i="0" u="none" strike="noStrike" kern="1200" baseline="0">
                    <a:solidFill>
                      <a:sysClr val="windowText" lastClr="000000">
                        <a:lumMod val="65000"/>
                        <a:lumOff val="35000"/>
                      </a:sysClr>
                    </a:solidFill>
                    <a:latin typeface="Times New Roman" panose="02020603050405020304" pitchFamily="18" charset="0"/>
                    <a:ea typeface="+mn-ea"/>
                    <a:cs typeface="Times New Roman" panose="02020603050405020304" pitchFamily="18" charset="0"/>
                  </a:rPr>
                  <a:t>hr:min:sec</a:t>
                </a:r>
                <a:r>
                  <a:rPr lang="en-US"/>
                  <a:t>)</a:t>
                </a:r>
              </a:p>
            </c:rich>
          </c:tx>
          <c:layout>
            <c:manualLayout>
              <c:xMode val="edge"/>
              <c:yMode val="edge"/>
              <c:x val="1.6851850623224654E-2"/>
              <c:y val="4.6291894685946848E-2"/>
            </c:manualLayout>
          </c:layout>
          <c:overlay val="0"/>
          <c:spPr>
            <a:noFill/>
            <a:ln>
              <a:noFill/>
            </a:ln>
            <a:effectLst/>
          </c:spPr>
          <c:txPr>
            <a:bodyPr rot="-5400000" spcFirstLastPara="1" vertOverflow="ellipsis" vert="horz" wrap="square" anchor="ctr" anchorCtr="1"/>
            <a:lstStyle/>
            <a:p>
              <a:pPr>
                <a:defRPr sz="12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CN"/>
            </a:p>
          </c:txPr>
        </c:title>
        <c:numFmt formatCode="h:mm:ss"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CN"/>
          </a:p>
        </c:txPr>
        <c:crossAx val="369738008"/>
        <c:crosses val="autoZero"/>
        <c:crossBetween val="midCat"/>
      </c:valAx>
      <c:spPr>
        <a:noFill/>
        <a:ln>
          <a:noFill/>
        </a:ln>
        <a:effectLst/>
      </c:spPr>
    </c:plotArea>
    <c:plotVisOnly val="1"/>
    <c:dispBlanksAs val="gap"/>
    <c:showDLblsOverMax val="0"/>
  </c:chart>
  <c:spPr>
    <a:noFill/>
    <a:ln>
      <a:noFill/>
    </a:ln>
    <a:effectLst/>
  </c:spPr>
  <c:txPr>
    <a:bodyPr/>
    <a:lstStyle/>
    <a:p>
      <a:pPr>
        <a:defRPr sz="1200">
          <a:latin typeface="Times New Roman" panose="02020603050405020304" pitchFamily="18" charset="0"/>
          <a:cs typeface="Times New Roman" panose="02020603050405020304" pitchFamily="18" charset="0"/>
        </a:defRPr>
      </a:pPr>
      <a:endParaRPr lang="zh-CN"/>
    </a:p>
  </c:txPr>
  <c:externalData r:id="rId3">
    <c:autoUpdate val="0"/>
  </c:externalData>
</c:chartSpace>
</file>

<file path=ppt/charts/chart7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scatterChart>
        <c:scatterStyle val="smoothMarker"/>
        <c:varyColors val="0"/>
        <c:ser>
          <c:idx val="0"/>
          <c:order val="0"/>
          <c:spPr>
            <a:ln w="19050" cap="rnd">
              <a:solidFill>
                <a:schemeClr val="accent1"/>
              </a:solidFill>
              <a:round/>
            </a:ln>
            <a:effectLst/>
          </c:spPr>
          <c:marker>
            <c:symbol val="none"/>
          </c:marker>
          <c:xVal>
            <c:numRef>
              <c:f>Sheet1!$A$9:$A$283</c:f>
              <c:numCache>
                <c:formatCode>h:mm</c:formatCode>
                <c:ptCount val="275"/>
                <c:pt idx="0">
                  <c:v>42264.333333333336</c:v>
                </c:pt>
                <c:pt idx="1">
                  <c:v>42264.334722222222</c:v>
                </c:pt>
                <c:pt idx="2">
                  <c:v>42264.336111111108</c:v>
                </c:pt>
                <c:pt idx="3">
                  <c:v>42264.337500000001</c:v>
                </c:pt>
                <c:pt idx="4">
                  <c:v>42264.338888888888</c:v>
                </c:pt>
                <c:pt idx="5">
                  <c:v>42264.340277777781</c:v>
                </c:pt>
                <c:pt idx="6">
                  <c:v>42264.341666666667</c:v>
                </c:pt>
                <c:pt idx="7">
                  <c:v>42264.343055555553</c:v>
                </c:pt>
                <c:pt idx="8">
                  <c:v>42264.344444444447</c:v>
                </c:pt>
                <c:pt idx="9">
                  <c:v>42264.345833333333</c:v>
                </c:pt>
                <c:pt idx="10">
                  <c:v>42264.347222222219</c:v>
                </c:pt>
                <c:pt idx="11">
                  <c:v>42264.348611111112</c:v>
                </c:pt>
                <c:pt idx="12">
                  <c:v>42264.35</c:v>
                </c:pt>
                <c:pt idx="13">
                  <c:v>42264.351388888892</c:v>
                </c:pt>
                <c:pt idx="14">
                  <c:v>42264.352777777778</c:v>
                </c:pt>
                <c:pt idx="15">
                  <c:v>42264.354166666664</c:v>
                </c:pt>
                <c:pt idx="16">
                  <c:v>42264.355555555558</c:v>
                </c:pt>
                <c:pt idx="17">
                  <c:v>42264.356944444444</c:v>
                </c:pt>
                <c:pt idx="18">
                  <c:v>42264.35833333333</c:v>
                </c:pt>
                <c:pt idx="19">
                  <c:v>42264.359722222223</c:v>
                </c:pt>
                <c:pt idx="20">
                  <c:v>42264.361111111109</c:v>
                </c:pt>
                <c:pt idx="21">
                  <c:v>42264.362500000003</c:v>
                </c:pt>
                <c:pt idx="22">
                  <c:v>42264.363888888889</c:v>
                </c:pt>
                <c:pt idx="23">
                  <c:v>42264.365277777775</c:v>
                </c:pt>
                <c:pt idx="24">
                  <c:v>42264.366666666669</c:v>
                </c:pt>
                <c:pt idx="25">
                  <c:v>42264.368055555555</c:v>
                </c:pt>
                <c:pt idx="26">
                  <c:v>42264.369444444441</c:v>
                </c:pt>
                <c:pt idx="27">
                  <c:v>42264.370833333334</c:v>
                </c:pt>
                <c:pt idx="28">
                  <c:v>42264.37222222222</c:v>
                </c:pt>
                <c:pt idx="29">
                  <c:v>42264.373611111114</c:v>
                </c:pt>
                <c:pt idx="30">
                  <c:v>42264.375</c:v>
                </c:pt>
                <c:pt idx="31">
                  <c:v>42264.376388888886</c:v>
                </c:pt>
                <c:pt idx="32">
                  <c:v>42264.37777777778</c:v>
                </c:pt>
                <c:pt idx="33">
                  <c:v>42264.379166666666</c:v>
                </c:pt>
                <c:pt idx="34">
                  <c:v>42264.380555555559</c:v>
                </c:pt>
                <c:pt idx="35">
                  <c:v>42264.381944444445</c:v>
                </c:pt>
                <c:pt idx="36">
                  <c:v>42264.383333333331</c:v>
                </c:pt>
                <c:pt idx="37">
                  <c:v>42264.384722222225</c:v>
                </c:pt>
                <c:pt idx="38">
                  <c:v>42264.386111111111</c:v>
                </c:pt>
                <c:pt idx="39">
                  <c:v>42264.387499999997</c:v>
                </c:pt>
                <c:pt idx="40">
                  <c:v>42264.388888888891</c:v>
                </c:pt>
                <c:pt idx="41">
                  <c:v>42264.390277777777</c:v>
                </c:pt>
                <c:pt idx="42">
                  <c:v>42264.39166666667</c:v>
                </c:pt>
                <c:pt idx="43">
                  <c:v>42264.393055555556</c:v>
                </c:pt>
                <c:pt idx="44">
                  <c:v>42264.394444444442</c:v>
                </c:pt>
                <c:pt idx="45">
                  <c:v>42264.395833333336</c:v>
                </c:pt>
                <c:pt idx="46">
                  <c:v>42264.397222222222</c:v>
                </c:pt>
                <c:pt idx="47">
                  <c:v>42264.398611111108</c:v>
                </c:pt>
                <c:pt idx="48">
                  <c:v>42264.4</c:v>
                </c:pt>
                <c:pt idx="49">
                  <c:v>42264.401388888888</c:v>
                </c:pt>
                <c:pt idx="50">
                  <c:v>42264.402777777781</c:v>
                </c:pt>
                <c:pt idx="51">
                  <c:v>42264.404166666667</c:v>
                </c:pt>
                <c:pt idx="52">
                  <c:v>42264.405555555553</c:v>
                </c:pt>
                <c:pt idx="53">
                  <c:v>42264.406944444447</c:v>
                </c:pt>
                <c:pt idx="54">
                  <c:v>42264.408333333333</c:v>
                </c:pt>
                <c:pt idx="55">
                  <c:v>42264.409722222219</c:v>
                </c:pt>
                <c:pt idx="56">
                  <c:v>42264.411111111112</c:v>
                </c:pt>
                <c:pt idx="57">
                  <c:v>42264.412499999999</c:v>
                </c:pt>
                <c:pt idx="58">
                  <c:v>42264.413888888892</c:v>
                </c:pt>
                <c:pt idx="59">
                  <c:v>42264.415277777778</c:v>
                </c:pt>
                <c:pt idx="60">
                  <c:v>42264.416666666664</c:v>
                </c:pt>
                <c:pt idx="61">
                  <c:v>42264.418055555558</c:v>
                </c:pt>
                <c:pt idx="62">
                  <c:v>42264.419444444444</c:v>
                </c:pt>
                <c:pt idx="63">
                  <c:v>42264.42083333333</c:v>
                </c:pt>
                <c:pt idx="64">
                  <c:v>42264.422222222223</c:v>
                </c:pt>
                <c:pt idx="65">
                  <c:v>42264.423611111109</c:v>
                </c:pt>
                <c:pt idx="66">
                  <c:v>42264.425000000003</c:v>
                </c:pt>
                <c:pt idx="67">
                  <c:v>42264.426388888889</c:v>
                </c:pt>
                <c:pt idx="68">
                  <c:v>42264.427777777775</c:v>
                </c:pt>
                <c:pt idx="69">
                  <c:v>42264.429166666669</c:v>
                </c:pt>
                <c:pt idx="70">
                  <c:v>42264.430555555555</c:v>
                </c:pt>
                <c:pt idx="71">
                  <c:v>42264.431944444441</c:v>
                </c:pt>
                <c:pt idx="72">
                  <c:v>42264.433333333334</c:v>
                </c:pt>
                <c:pt idx="73">
                  <c:v>42264.43472222222</c:v>
                </c:pt>
                <c:pt idx="74">
                  <c:v>42264.436111111114</c:v>
                </c:pt>
                <c:pt idx="75">
                  <c:v>42264.4375</c:v>
                </c:pt>
                <c:pt idx="76">
                  <c:v>42264.438888888886</c:v>
                </c:pt>
                <c:pt idx="77">
                  <c:v>42264.44027777778</c:v>
                </c:pt>
                <c:pt idx="78">
                  <c:v>42264.441666666666</c:v>
                </c:pt>
                <c:pt idx="79">
                  <c:v>42264.443055555559</c:v>
                </c:pt>
                <c:pt idx="80">
                  <c:v>42264.444444444445</c:v>
                </c:pt>
                <c:pt idx="81">
                  <c:v>42264.445833333331</c:v>
                </c:pt>
                <c:pt idx="82">
                  <c:v>42264.447222222225</c:v>
                </c:pt>
                <c:pt idx="83">
                  <c:v>42264.448611111111</c:v>
                </c:pt>
                <c:pt idx="84">
                  <c:v>42264.45</c:v>
                </c:pt>
                <c:pt idx="85">
                  <c:v>42264.451388888891</c:v>
                </c:pt>
                <c:pt idx="86">
                  <c:v>42264.452777777777</c:v>
                </c:pt>
                <c:pt idx="87">
                  <c:v>42264.45416666667</c:v>
                </c:pt>
                <c:pt idx="88">
                  <c:v>42264.455555555556</c:v>
                </c:pt>
                <c:pt idx="89">
                  <c:v>42264.456944444442</c:v>
                </c:pt>
                <c:pt idx="90">
                  <c:v>42264.458333333336</c:v>
                </c:pt>
                <c:pt idx="91">
                  <c:v>42264.459722222222</c:v>
                </c:pt>
                <c:pt idx="92">
                  <c:v>42264.461111111108</c:v>
                </c:pt>
                <c:pt idx="93">
                  <c:v>42264.462500000001</c:v>
                </c:pt>
                <c:pt idx="94">
                  <c:v>42264.463888888888</c:v>
                </c:pt>
                <c:pt idx="95">
                  <c:v>42264.465277777781</c:v>
                </c:pt>
                <c:pt idx="96">
                  <c:v>42264.466666666667</c:v>
                </c:pt>
                <c:pt idx="97">
                  <c:v>42264.468055555553</c:v>
                </c:pt>
                <c:pt idx="98">
                  <c:v>42264.469444444447</c:v>
                </c:pt>
                <c:pt idx="99">
                  <c:v>42264.470833333333</c:v>
                </c:pt>
                <c:pt idx="100">
                  <c:v>42264.472222222219</c:v>
                </c:pt>
                <c:pt idx="101">
                  <c:v>42264.473611111112</c:v>
                </c:pt>
                <c:pt idx="102">
                  <c:v>42264.474999999999</c:v>
                </c:pt>
                <c:pt idx="103">
                  <c:v>42264.476388888892</c:v>
                </c:pt>
                <c:pt idx="104">
                  <c:v>42264.477777777778</c:v>
                </c:pt>
                <c:pt idx="105">
                  <c:v>42264.479166666664</c:v>
                </c:pt>
                <c:pt idx="106">
                  <c:v>42264.480555555558</c:v>
                </c:pt>
                <c:pt idx="107">
                  <c:v>42264.481944444444</c:v>
                </c:pt>
                <c:pt idx="108">
                  <c:v>42264.48333333333</c:v>
                </c:pt>
                <c:pt idx="109">
                  <c:v>42264.484722222223</c:v>
                </c:pt>
                <c:pt idx="110">
                  <c:v>42264.486111111109</c:v>
                </c:pt>
                <c:pt idx="111">
                  <c:v>42264.487500000003</c:v>
                </c:pt>
                <c:pt idx="112">
                  <c:v>42264.488888888889</c:v>
                </c:pt>
                <c:pt idx="113">
                  <c:v>42264.490277777775</c:v>
                </c:pt>
                <c:pt idx="114">
                  <c:v>42264.491666666669</c:v>
                </c:pt>
                <c:pt idx="115">
                  <c:v>42264.493055555555</c:v>
                </c:pt>
                <c:pt idx="116">
                  <c:v>42264.494444444441</c:v>
                </c:pt>
                <c:pt idx="117">
                  <c:v>42264.495833333334</c:v>
                </c:pt>
                <c:pt idx="118">
                  <c:v>42264.49722222222</c:v>
                </c:pt>
                <c:pt idx="119">
                  <c:v>42264.498611111114</c:v>
                </c:pt>
                <c:pt idx="120">
                  <c:v>42264.5</c:v>
                </c:pt>
                <c:pt idx="121">
                  <c:v>42264.501388888886</c:v>
                </c:pt>
                <c:pt idx="122">
                  <c:v>42264.50277777778</c:v>
                </c:pt>
                <c:pt idx="123">
                  <c:v>42264.504166666666</c:v>
                </c:pt>
                <c:pt idx="124">
                  <c:v>42264.505555555559</c:v>
                </c:pt>
                <c:pt idx="125">
                  <c:v>42264.506944444445</c:v>
                </c:pt>
                <c:pt idx="126">
                  <c:v>42264.508333333331</c:v>
                </c:pt>
                <c:pt idx="127">
                  <c:v>42264.509722222225</c:v>
                </c:pt>
                <c:pt idx="128">
                  <c:v>42264.511111111111</c:v>
                </c:pt>
                <c:pt idx="129">
                  <c:v>42264.512499999997</c:v>
                </c:pt>
                <c:pt idx="130">
                  <c:v>42264.513888888891</c:v>
                </c:pt>
                <c:pt idx="131">
                  <c:v>42264.515277777777</c:v>
                </c:pt>
                <c:pt idx="132">
                  <c:v>42264.51666666667</c:v>
                </c:pt>
                <c:pt idx="133">
                  <c:v>42264.518055555556</c:v>
                </c:pt>
                <c:pt idx="134">
                  <c:v>42264.519444444442</c:v>
                </c:pt>
                <c:pt idx="135">
                  <c:v>42264.520833333336</c:v>
                </c:pt>
                <c:pt idx="136">
                  <c:v>42264.522222222222</c:v>
                </c:pt>
                <c:pt idx="137">
                  <c:v>42264.523611111108</c:v>
                </c:pt>
                <c:pt idx="138">
                  <c:v>42264.525000000001</c:v>
                </c:pt>
                <c:pt idx="139">
                  <c:v>42264.526388888888</c:v>
                </c:pt>
                <c:pt idx="140">
                  <c:v>42264.527777777781</c:v>
                </c:pt>
                <c:pt idx="141">
                  <c:v>42264.529166666667</c:v>
                </c:pt>
                <c:pt idx="142">
                  <c:v>42264.530555555553</c:v>
                </c:pt>
                <c:pt idx="143">
                  <c:v>42264.531944444447</c:v>
                </c:pt>
                <c:pt idx="144">
                  <c:v>42264.533333333333</c:v>
                </c:pt>
                <c:pt idx="145">
                  <c:v>42264.534722222219</c:v>
                </c:pt>
                <c:pt idx="146">
                  <c:v>42264.536111111112</c:v>
                </c:pt>
                <c:pt idx="147">
                  <c:v>42264.537499999999</c:v>
                </c:pt>
                <c:pt idx="148">
                  <c:v>42264.538888888892</c:v>
                </c:pt>
                <c:pt idx="149">
                  <c:v>42264.540277777778</c:v>
                </c:pt>
                <c:pt idx="150">
                  <c:v>42264.541666666664</c:v>
                </c:pt>
                <c:pt idx="151">
                  <c:v>42264.543055555558</c:v>
                </c:pt>
                <c:pt idx="152">
                  <c:v>42264.544444444444</c:v>
                </c:pt>
                <c:pt idx="153">
                  <c:v>42264.54583333333</c:v>
                </c:pt>
                <c:pt idx="154">
                  <c:v>42264.547222222223</c:v>
                </c:pt>
                <c:pt idx="155">
                  <c:v>42264.548611111109</c:v>
                </c:pt>
                <c:pt idx="156">
                  <c:v>42264.55</c:v>
                </c:pt>
                <c:pt idx="157">
                  <c:v>42264.551388888889</c:v>
                </c:pt>
                <c:pt idx="158">
                  <c:v>42264.552777777775</c:v>
                </c:pt>
                <c:pt idx="159">
                  <c:v>42264.554166666669</c:v>
                </c:pt>
                <c:pt idx="160">
                  <c:v>42264.555555555555</c:v>
                </c:pt>
                <c:pt idx="161">
                  <c:v>42264.556944444441</c:v>
                </c:pt>
                <c:pt idx="162">
                  <c:v>42264.558333333334</c:v>
                </c:pt>
                <c:pt idx="163">
                  <c:v>42264.55972222222</c:v>
                </c:pt>
                <c:pt idx="164">
                  <c:v>42264.561111111114</c:v>
                </c:pt>
                <c:pt idx="165">
                  <c:v>42264.5625</c:v>
                </c:pt>
                <c:pt idx="166">
                  <c:v>42264.563888888886</c:v>
                </c:pt>
                <c:pt idx="167">
                  <c:v>42264.56527777778</c:v>
                </c:pt>
                <c:pt idx="168">
                  <c:v>42264.566666666666</c:v>
                </c:pt>
                <c:pt idx="169">
                  <c:v>42264.568055555559</c:v>
                </c:pt>
                <c:pt idx="170">
                  <c:v>42264.569444444445</c:v>
                </c:pt>
                <c:pt idx="171">
                  <c:v>42264.570833333331</c:v>
                </c:pt>
                <c:pt idx="172">
                  <c:v>42264.572222222225</c:v>
                </c:pt>
                <c:pt idx="173">
                  <c:v>42264.573611111111</c:v>
                </c:pt>
                <c:pt idx="174">
                  <c:v>42264.574999999997</c:v>
                </c:pt>
                <c:pt idx="175">
                  <c:v>42264.576388888891</c:v>
                </c:pt>
                <c:pt idx="176">
                  <c:v>42264.577777777777</c:v>
                </c:pt>
                <c:pt idx="177">
                  <c:v>42264.57916666667</c:v>
                </c:pt>
                <c:pt idx="178">
                  <c:v>42264.580555555556</c:v>
                </c:pt>
                <c:pt idx="179">
                  <c:v>42264.581944444442</c:v>
                </c:pt>
                <c:pt idx="180">
                  <c:v>42264.583333333336</c:v>
                </c:pt>
                <c:pt idx="181">
                  <c:v>42264.584722222222</c:v>
                </c:pt>
                <c:pt idx="182">
                  <c:v>42264.586111111108</c:v>
                </c:pt>
                <c:pt idx="183">
                  <c:v>42264.587500000001</c:v>
                </c:pt>
                <c:pt idx="184">
                  <c:v>42264.588888888888</c:v>
                </c:pt>
                <c:pt idx="185">
                  <c:v>42264.590277777781</c:v>
                </c:pt>
                <c:pt idx="186">
                  <c:v>42264.591666666667</c:v>
                </c:pt>
                <c:pt idx="187">
                  <c:v>42264.593055555553</c:v>
                </c:pt>
                <c:pt idx="188">
                  <c:v>42264.594444444447</c:v>
                </c:pt>
                <c:pt idx="189">
                  <c:v>42264.595833333333</c:v>
                </c:pt>
                <c:pt idx="190">
                  <c:v>42264.597222222219</c:v>
                </c:pt>
                <c:pt idx="191">
                  <c:v>42264.598611111112</c:v>
                </c:pt>
                <c:pt idx="192">
                  <c:v>42264.6</c:v>
                </c:pt>
                <c:pt idx="193">
                  <c:v>42264.601388888892</c:v>
                </c:pt>
                <c:pt idx="194">
                  <c:v>42264.602777777778</c:v>
                </c:pt>
                <c:pt idx="195">
                  <c:v>42264.604166666664</c:v>
                </c:pt>
                <c:pt idx="196">
                  <c:v>42264.605555555558</c:v>
                </c:pt>
                <c:pt idx="197">
                  <c:v>42264.606944444444</c:v>
                </c:pt>
                <c:pt idx="198">
                  <c:v>42264.60833333333</c:v>
                </c:pt>
                <c:pt idx="199">
                  <c:v>42264.609722222223</c:v>
                </c:pt>
                <c:pt idx="200">
                  <c:v>42264.611111111109</c:v>
                </c:pt>
                <c:pt idx="201">
                  <c:v>42264.612500000003</c:v>
                </c:pt>
                <c:pt idx="202">
                  <c:v>42264.613888888889</c:v>
                </c:pt>
                <c:pt idx="203">
                  <c:v>42264.615277777775</c:v>
                </c:pt>
                <c:pt idx="204">
                  <c:v>42264.616666666669</c:v>
                </c:pt>
                <c:pt idx="205">
                  <c:v>42264.618055555555</c:v>
                </c:pt>
                <c:pt idx="206">
                  <c:v>42264.619444444441</c:v>
                </c:pt>
                <c:pt idx="207">
                  <c:v>42264.620833333334</c:v>
                </c:pt>
                <c:pt idx="208">
                  <c:v>42264.62222222222</c:v>
                </c:pt>
                <c:pt idx="209">
                  <c:v>42264.623611111114</c:v>
                </c:pt>
                <c:pt idx="210">
                  <c:v>42264.625</c:v>
                </c:pt>
                <c:pt idx="211">
                  <c:v>42264.626388888886</c:v>
                </c:pt>
                <c:pt idx="212">
                  <c:v>42264.62777777778</c:v>
                </c:pt>
                <c:pt idx="213">
                  <c:v>42264.629166666666</c:v>
                </c:pt>
                <c:pt idx="214">
                  <c:v>42264.630555555559</c:v>
                </c:pt>
                <c:pt idx="215">
                  <c:v>42264.631944444445</c:v>
                </c:pt>
                <c:pt idx="216">
                  <c:v>42264.634722222225</c:v>
                </c:pt>
                <c:pt idx="217">
                  <c:v>42264.636111111111</c:v>
                </c:pt>
                <c:pt idx="218">
                  <c:v>42264.637499999997</c:v>
                </c:pt>
                <c:pt idx="219">
                  <c:v>42264.638888888891</c:v>
                </c:pt>
                <c:pt idx="220">
                  <c:v>42264.640277777777</c:v>
                </c:pt>
                <c:pt idx="221">
                  <c:v>42264.64166666667</c:v>
                </c:pt>
                <c:pt idx="222">
                  <c:v>42264.643055555556</c:v>
                </c:pt>
                <c:pt idx="223">
                  <c:v>42264.644444444442</c:v>
                </c:pt>
                <c:pt idx="224">
                  <c:v>42264.645833333336</c:v>
                </c:pt>
                <c:pt idx="225">
                  <c:v>42264.647222222222</c:v>
                </c:pt>
                <c:pt idx="226">
                  <c:v>42264.648611111108</c:v>
                </c:pt>
                <c:pt idx="227">
                  <c:v>42264.65</c:v>
                </c:pt>
                <c:pt idx="228">
                  <c:v>42264.651388888888</c:v>
                </c:pt>
                <c:pt idx="229">
                  <c:v>42264.652777777781</c:v>
                </c:pt>
                <c:pt idx="230">
                  <c:v>42264.654166666667</c:v>
                </c:pt>
                <c:pt idx="231">
                  <c:v>42264.655555555553</c:v>
                </c:pt>
                <c:pt idx="232">
                  <c:v>42264.656944444447</c:v>
                </c:pt>
                <c:pt idx="233">
                  <c:v>42264.658333333333</c:v>
                </c:pt>
                <c:pt idx="234">
                  <c:v>42264.659722222219</c:v>
                </c:pt>
                <c:pt idx="235">
                  <c:v>42264.661111111112</c:v>
                </c:pt>
                <c:pt idx="236">
                  <c:v>42264.662499999999</c:v>
                </c:pt>
                <c:pt idx="237">
                  <c:v>42264.663888888892</c:v>
                </c:pt>
                <c:pt idx="238">
                  <c:v>42264.665277777778</c:v>
                </c:pt>
                <c:pt idx="239">
                  <c:v>42264.666666666664</c:v>
                </c:pt>
                <c:pt idx="240">
                  <c:v>42264.668055555558</c:v>
                </c:pt>
                <c:pt idx="241">
                  <c:v>42264.669444444444</c:v>
                </c:pt>
                <c:pt idx="242">
                  <c:v>42264.67083333333</c:v>
                </c:pt>
                <c:pt idx="243">
                  <c:v>42264.672222222223</c:v>
                </c:pt>
                <c:pt idx="244">
                  <c:v>42264.673611111109</c:v>
                </c:pt>
                <c:pt idx="245">
                  <c:v>42264.675000000003</c:v>
                </c:pt>
                <c:pt idx="246">
                  <c:v>42264.676388888889</c:v>
                </c:pt>
                <c:pt idx="247">
                  <c:v>42264.677777777775</c:v>
                </c:pt>
                <c:pt idx="248">
                  <c:v>42264.679166666669</c:v>
                </c:pt>
                <c:pt idx="249">
                  <c:v>42264.680555555555</c:v>
                </c:pt>
                <c:pt idx="250">
                  <c:v>42264.681944444441</c:v>
                </c:pt>
                <c:pt idx="251">
                  <c:v>42264.683333333334</c:v>
                </c:pt>
                <c:pt idx="252">
                  <c:v>42264.68472222222</c:v>
                </c:pt>
                <c:pt idx="253">
                  <c:v>42264.686111111114</c:v>
                </c:pt>
                <c:pt idx="254">
                  <c:v>42264.6875</c:v>
                </c:pt>
                <c:pt idx="255">
                  <c:v>42264.688888888886</c:v>
                </c:pt>
                <c:pt idx="256">
                  <c:v>42264.69027777778</c:v>
                </c:pt>
                <c:pt idx="257">
                  <c:v>42264.691666666666</c:v>
                </c:pt>
                <c:pt idx="258">
                  <c:v>42264.693055555559</c:v>
                </c:pt>
                <c:pt idx="259">
                  <c:v>42264.694444444445</c:v>
                </c:pt>
                <c:pt idx="260">
                  <c:v>42264.695833333331</c:v>
                </c:pt>
                <c:pt idx="261">
                  <c:v>42264.697222222225</c:v>
                </c:pt>
                <c:pt idx="262">
                  <c:v>42264.698611111111</c:v>
                </c:pt>
                <c:pt idx="263">
                  <c:v>42264.7</c:v>
                </c:pt>
                <c:pt idx="264">
                  <c:v>42264.701388888891</c:v>
                </c:pt>
                <c:pt idx="265">
                  <c:v>42264.702777777777</c:v>
                </c:pt>
                <c:pt idx="266">
                  <c:v>42264.70416666667</c:v>
                </c:pt>
                <c:pt idx="267">
                  <c:v>42264.705555555556</c:v>
                </c:pt>
                <c:pt idx="268">
                  <c:v>42264.706944444442</c:v>
                </c:pt>
                <c:pt idx="269">
                  <c:v>42264.708333333336</c:v>
                </c:pt>
                <c:pt idx="270">
                  <c:v>42264.709722222222</c:v>
                </c:pt>
                <c:pt idx="271">
                  <c:v>42264.711111111108</c:v>
                </c:pt>
                <c:pt idx="272">
                  <c:v>42264.712500000001</c:v>
                </c:pt>
                <c:pt idx="273">
                  <c:v>42264.713888888888</c:v>
                </c:pt>
                <c:pt idx="274">
                  <c:v>42264.715277777781</c:v>
                </c:pt>
              </c:numCache>
            </c:numRef>
          </c:xVal>
          <c:yVal>
            <c:numRef>
              <c:f>Sheet1!$B$9:$B$283</c:f>
              <c:numCache>
                <c:formatCode>General</c:formatCode>
                <c:ptCount val="275"/>
                <c:pt idx="0">
                  <c:v>0</c:v>
                </c:pt>
                <c:pt idx="1">
                  <c:v>0</c:v>
                </c:pt>
                <c:pt idx="2">
                  <c:v>0</c:v>
                </c:pt>
                <c:pt idx="3">
                  <c:v>0</c:v>
                </c:pt>
                <c:pt idx="4">
                  <c:v>4.0000000000000001E-3</c:v>
                </c:pt>
                <c:pt idx="5">
                  <c:v>7.0000000000000001E-3</c:v>
                </c:pt>
                <c:pt idx="6">
                  <c:v>7.0000000000000001E-3</c:v>
                </c:pt>
                <c:pt idx="7">
                  <c:v>4.0000000000000001E-3</c:v>
                </c:pt>
                <c:pt idx="8">
                  <c:v>3.0000000000000001E-3</c:v>
                </c:pt>
                <c:pt idx="9">
                  <c:v>2E-3</c:v>
                </c:pt>
                <c:pt idx="10">
                  <c:v>3.0000000000000001E-3</c:v>
                </c:pt>
                <c:pt idx="11">
                  <c:v>4.0000000000000001E-3</c:v>
                </c:pt>
                <c:pt idx="12">
                  <c:v>4.0000000000000001E-3</c:v>
                </c:pt>
                <c:pt idx="13">
                  <c:v>4.0000000000000001E-3</c:v>
                </c:pt>
                <c:pt idx="14">
                  <c:v>3.0000000000000001E-3</c:v>
                </c:pt>
                <c:pt idx="15">
                  <c:v>3.0000000000000001E-3</c:v>
                </c:pt>
                <c:pt idx="16">
                  <c:v>3.0000000000000001E-3</c:v>
                </c:pt>
                <c:pt idx="17">
                  <c:v>7.0000000000000001E-3</c:v>
                </c:pt>
                <c:pt idx="18">
                  <c:v>1.6E-2</c:v>
                </c:pt>
                <c:pt idx="19">
                  <c:v>1.7999999999999999E-2</c:v>
                </c:pt>
                <c:pt idx="20">
                  <c:v>1.6E-2</c:v>
                </c:pt>
                <c:pt idx="21">
                  <c:v>1.4999999999999999E-2</c:v>
                </c:pt>
                <c:pt idx="22">
                  <c:v>1.2999999999999999E-2</c:v>
                </c:pt>
                <c:pt idx="23">
                  <c:v>1.2E-2</c:v>
                </c:pt>
                <c:pt idx="24">
                  <c:v>8.9999999999999993E-3</c:v>
                </c:pt>
                <c:pt idx="25">
                  <c:v>7.0000000000000001E-3</c:v>
                </c:pt>
                <c:pt idx="26">
                  <c:v>7.0000000000000001E-3</c:v>
                </c:pt>
                <c:pt idx="27">
                  <c:v>6.0000000000000001E-3</c:v>
                </c:pt>
                <c:pt idx="28">
                  <c:v>6.0000000000000001E-3</c:v>
                </c:pt>
                <c:pt idx="29">
                  <c:v>6.0000000000000001E-3</c:v>
                </c:pt>
                <c:pt idx="30">
                  <c:v>5.0000000000000001E-3</c:v>
                </c:pt>
                <c:pt idx="31">
                  <c:v>5.0000000000000001E-3</c:v>
                </c:pt>
                <c:pt idx="32">
                  <c:v>4.0000000000000001E-3</c:v>
                </c:pt>
                <c:pt idx="33">
                  <c:v>4.0000000000000001E-3</c:v>
                </c:pt>
                <c:pt idx="34">
                  <c:v>4.0000000000000001E-3</c:v>
                </c:pt>
                <c:pt idx="35">
                  <c:v>4.0000000000000001E-3</c:v>
                </c:pt>
                <c:pt idx="36">
                  <c:v>4.0000000000000001E-3</c:v>
                </c:pt>
                <c:pt idx="37">
                  <c:v>3.0000000000000001E-3</c:v>
                </c:pt>
                <c:pt idx="38">
                  <c:v>3.0000000000000001E-3</c:v>
                </c:pt>
                <c:pt idx="39">
                  <c:v>3.0000000000000001E-3</c:v>
                </c:pt>
                <c:pt idx="40">
                  <c:v>3.0000000000000001E-3</c:v>
                </c:pt>
                <c:pt idx="41">
                  <c:v>3.0000000000000001E-3</c:v>
                </c:pt>
                <c:pt idx="42">
                  <c:v>3.0000000000000001E-3</c:v>
                </c:pt>
                <c:pt idx="43">
                  <c:v>2E-3</c:v>
                </c:pt>
                <c:pt idx="44">
                  <c:v>2E-3</c:v>
                </c:pt>
                <c:pt idx="45">
                  <c:v>2E-3</c:v>
                </c:pt>
                <c:pt idx="46">
                  <c:v>2E-3</c:v>
                </c:pt>
                <c:pt idx="47">
                  <c:v>2E-3</c:v>
                </c:pt>
                <c:pt idx="48">
                  <c:v>3.0000000000000001E-3</c:v>
                </c:pt>
                <c:pt idx="49">
                  <c:v>1.2999999999999999E-2</c:v>
                </c:pt>
                <c:pt idx="50">
                  <c:v>1.2E-2</c:v>
                </c:pt>
                <c:pt idx="51">
                  <c:v>0.01</c:v>
                </c:pt>
                <c:pt idx="52">
                  <c:v>8.0000000000000002E-3</c:v>
                </c:pt>
                <c:pt idx="53">
                  <c:v>7.0000000000000001E-3</c:v>
                </c:pt>
                <c:pt idx="54">
                  <c:v>7.0000000000000001E-3</c:v>
                </c:pt>
                <c:pt idx="55">
                  <c:v>6.0000000000000001E-3</c:v>
                </c:pt>
                <c:pt idx="56">
                  <c:v>6.0000000000000001E-3</c:v>
                </c:pt>
                <c:pt idx="57">
                  <c:v>6.0000000000000001E-3</c:v>
                </c:pt>
                <c:pt idx="58">
                  <c:v>6.0000000000000001E-3</c:v>
                </c:pt>
                <c:pt idx="59">
                  <c:v>5.0000000000000001E-3</c:v>
                </c:pt>
                <c:pt idx="60">
                  <c:v>4.0000000000000001E-3</c:v>
                </c:pt>
                <c:pt idx="61">
                  <c:v>4.0000000000000001E-3</c:v>
                </c:pt>
                <c:pt idx="62">
                  <c:v>4.0000000000000001E-3</c:v>
                </c:pt>
                <c:pt idx="63">
                  <c:v>4.0000000000000001E-3</c:v>
                </c:pt>
                <c:pt idx="64">
                  <c:v>5.0000000000000001E-3</c:v>
                </c:pt>
                <c:pt idx="65">
                  <c:v>4.0000000000000001E-3</c:v>
                </c:pt>
                <c:pt idx="66">
                  <c:v>4.0000000000000001E-3</c:v>
                </c:pt>
                <c:pt idx="67">
                  <c:v>4.0000000000000001E-3</c:v>
                </c:pt>
                <c:pt idx="68">
                  <c:v>4.0000000000000001E-3</c:v>
                </c:pt>
                <c:pt idx="69">
                  <c:v>3.0000000000000001E-3</c:v>
                </c:pt>
                <c:pt idx="70">
                  <c:v>3.0000000000000001E-3</c:v>
                </c:pt>
                <c:pt idx="71">
                  <c:v>3.0000000000000001E-3</c:v>
                </c:pt>
                <c:pt idx="72">
                  <c:v>4.0000000000000001E-3</c:v>
                </c:pt>
                <c:pt idx="73">
                  <c:v>4.0000000000000001E-3</c:v>
                </c:pt>
                <c:pt idx="74">
                  <c:v>4.0000000000000001E-3</c:v>
                </c:pt>
                <c:pt idx="75">
                  <c:v>3.0000000000000001E-3</c:v>
                </c:pt>
                <c:pt idx="76">
                  <c:v>3.0000000000000001E-3</c:v>
                </c:pt>
                <c:pt idx="77">
                  <c:v>3.0000000000000001E-3</c:v>
                </c:pt>
                <c:pt idx="78">
                  <c:v>2E-3</c:v>
                </c:pt>
                <c:pt idx="79">
                  <c:v>2E-3</c:v>
                </c:pt>
                <c:pt idx="80">
                  <c:v>2E-3</c:v>
                </c:pt>
                <c:pt idx="81">
                  <c:v>2E-3</c:v>
                </c:pt>
                <c:pt idx="82">
                  <c:v>1E-3</c:v>
                </c:pt>
                <c:pt idx="83">
                  <c:v>1E-3</c:v>
                </c:pt>
                <c:pt idx="84">
                  <c:v>0</c:v>
                </c:pt>
                <c:pt idx="85">
                  <c:v>0</c:v>
                </c:pt>
                <c:pt idx="86">
                  <c:v>1E-3</c:v>
                </c:pt>
                <c:pt idx="87">
                  <c:v>2E-3</c:v>
                </c:pt>
                <c:pt idx="88">
                  <c:v>2E-3</c:v>
                </c:pt>
                <c:pt idx="89">
                  <c:v>2E-3</c:v>
                </c:pt>
                <c:pt idx="90">
                  <c:v>4.0000000000000001E-3</c:v>
                </c:pt>
                <c:pt idx="91">
                  <c:v>7.0000000000000001E-3</c:v>
                </c:pt>
                <c:pt idx="92">
                  <c:v>7.0000000000000001E-3</c:v>
                </c:pt>
                <c:pt idx="93">
                  <c:v>6.0000000000000001E-3</c:v>
                </c:pt>
                <c:pt idx="94">
                  <c:v>6.0000000000000001E-3</c:v>
                </c:pt>
                <c:pt idx="95">
                  <c:v>4.0000000000000001E-3</c:v>
                </c:pt>
                <c:pt idx="96">
                  <c:v>4.0000000000000001E-3</c:v>
                </c:pt>
                <c:pt idx="97">
                  <c:v>4.0000000000000001E-3</c:v>
                </c:pt>
                <c:pt idx="98">
                  <c:v>4.0000000000000001E-3</c:v>
                </c:pt>
                <c:pt idx="99">
                  <c:v>3.0000000000000001E-3</c:v>
                </c:pt>
                <c:pt idx="100">
                  <c:v>3.0000000000000001E-3</c:v>
                </c:pt>
                <c:pt idx="101">
                  <c:v>3.0000000000000001E-3</c:v>
                </c:pt>
                <c:pt idx="102">
                  <c:v>4.0000000000000001E-3</c:v>
                </c:pt>
                <c:pt idx="103">
                  <c:v>4.0000000000000001E-3</c:v>
                </c:pt>
                <c:pt idx="104">
                  <c:v>3.0000000000000001E-3</c:v>
                </c:pt>
                <c:pt idx="105">
                  <c:v>3.0000000000000001E-3</c:v>
                </c:pt>
                <c:pt idx="106">
                  <c:v>3.0000000000000001E-3</c:v>
                </c:pt>
                <c:pt idx="107">
                  <c:v>2E-3</c:v>
                </c:pt>
                <c:pt idx="108">
                  <c:v>2E-3</c:v>
                </c:pt>
                <c:pt idx="109">
                  <c:v>3.0000000000000001E-3</c:v>
                </c:pt>
                <c:pt idx="110">
                  <c:v>3.0000000000000001E-3</c:v>
                </c:pt>
                <c:pt idx="111">
                  <c:v>3.0000000000000001E-3</c:v>
                </c:pt>
                <c:pt idx="112">
                  <c:v>3.0000000000000001E-3</c:v>
                </c:pt>
                <c:pt idx="113">
                  <c:v>2E-3</c:v>
                </c:pt>
                <c:pt idx="114">
                  <c:v>2E-3</c:v>
                </c:pt>
                <c:pt idx="115">
                  <c:v>2E-3</c:v>
                </c:pt>
                <c:pt idx="116">
                  <c:v>2E-3</c:v>
                </c:pt>
                <c:pt idx="117">
                  <c:v>3.0000000000000001E-3</c:v>
                </c:pt>
                <c:pt idx="118">
                  <c:v>2E-3</c:v>
                </c:pt>
                <c:pt idx="119">
                  <c:v>2E-3</c:v>
                </c:pt>
                <c:pt idx="120">
                  <c:v>2E-3</c:v>
                </c:pt>
                <c:pt idx="121">
                  <c:v>2E-3</c:v>
                </c:pt>
                <c:pt idx="122">
                  <c:v>7.0000000000000001E-3</c:v>
                </c:pt>
                <c:pt idx="123">
                  <c:v>8.0000000000000002E-3</c:v>
                </c:pt>
                <c:pt idx="124">
                  <c:v>7.0000000000000001E-3</c:v>
                </c:pt>
                <c:pt idx="125">
                  <c:v>6.0000000000000001E-3</c:v>
                </c:pt>
                <c:pt idx="126">
                  <c:v>6.0000000000000001E-3</c:v>
                </c:pt>
                <c:pt idx="127">
                  <c:v>5.0000000000000001E-3</c:v>
                </c:pt>
                <c:pt idx="128">
                  <c:v>5.0000000000000001E-3</c:v>
                </c:pt>
                <c:pt idx="129">
                  <c:v>4.0000000000000001E-3</c:v>
                </c:pt>
                <c:pt idx="130">
                  <c:v>4.0000000000000001E-3</c:v>
                </c:pt>
                <c:pt idx="131">
                  <c:v>5.0000000000000001E-3</c:v>
                </c:pt>
                <c:pt idx="132">
                  <c:v>5.0000000000000001E-3</c:v>
                </c:pt>
                <c:pt idx="133">
                  <c:v>4.0000000000000001E-3</c:v>
                </c:pt>
                <c:pt idx="134">
                  <c:v>5.0000000000000001E-3</c:v>
                </c:pt>
                <c:pt idx="135">
                  <c:v>4.0000000000000001E-3</c:v>
                </c:pt>
                <c:pt idx="136">
                  <c:v>4.0000000000000001E-3</c:v>
                </c:pt>
                <c:pt idx="137">
                  <c:v>3.0000000000000001E-3</c:v>
                </c:pt>
                <c:pt idx="138">
                  <c:v>3.0000000000000001E-3</c:v>
                </c:pt>
                <c:pt idx="139">
                  <c:v>4.0000000000000001E-3</c:v>
                </c:pt>
                <c:pt idx="140">
                  <c:v>4.0000000000000001E-3</c:v>
                </c:pt>
                <c:pt idx="141">
                  <c:v>3.0000000000000001E-3</c:v>
                </c:pt>
                <c:pt idx="142">
                  <c:v>3.0000000000000001E-3</c:v>
                </c:pt>
                <c:pt idx="143">
                  <c:v>3.0000000000000001E-3</c:v>
                </c:pt>
                <c:pt idx="144">
                  <c:v>3.0000000000000001E-3</c:v>
                </c:pt>
                <c:pt idx="145">
                  <c:v>2E-3</c:v>
                </c:pt>
                <c:pt idx="146">
                  <c:v>2E-3</c:v>
                </c:pt>
                <c:pt idx="147">
                  <c:v>4.0000000000000001E-3</c:v>
                </c:pt>
                <c:pt idx="148">
                  <c:v>3.0000000000000001E-3</c:v>
                </c:pt>
                <c:pt idx="149">
                  <c:v>3.0000000000000001E-3</c:v>
                </c:pt>
                <c:pt idx="150">
                  <c:v>2E-3</c:v>
                </c:pt>
                <c:pt idx="151">
                  <c:v>2E-3</c:v>
                </c:pt>
                <c:pt idx="152">
                  <c:v>2E-3</c:v>
                </c:pt>
                <c:pt idx="153">
                  <c:v>2E-3</c:v>
                </c:pt>
                <c:pt idx="154">
                  <c:v>2E-3</c:v>
                </c:pt>
                <c:pt idx="155">
                  <c:v>2E-3</c:v>
                </c:pt>
                <c:pt idx="156">
                  <c:v>2E-3</c:v>
                </c:pt>
                <c:pt idx="157">
                  <c:v>2E-3</c:v>
                </c:pt>
                <c:pt idx="158">
                  <c:v>1E-3</c:v>
                </c:pt>
                <c:pt idx="159">
                  <c:v>2E-3</c:v>
                </c:pt>
                <c:pt idx="160">
                  <c:v>1E-3</c:v>
                </c:pt>
                <c:pt idx="161">
                  <c:v>1E-3</c:v>
                </c:pt>
                <c:pt idx="162">
                  <c:v>3.0000000000000001E-3</c:v>
                </c:pt>
                <c:pt idx="163">
                  <c:v>4.0000000000000001E-3</c:v>
                </c:pt>
                <c:pt idx="164">
                  <c:v>7.0000000000000001E-3</c:v>
                </c:pt>
                <c:pt idx="165">
                  <c:v>6.0000000000000001E-3</c:v>
                </c:pt>
                <c:pt idx="166">
                  <c:v>6.0000000000000001E-3</c:v>
                </c:pt>
                <c:pt idx="167">
                  <c:v>5.0000000000000001E-3</c:v>
                </c:pt>
                <c:pt idx="168">
                  <c:v>4.0000000000000001E-3</c:v>
                </c:pt>
                <c:pt idx="169">
                  <c:v>5.0000000000000001E-3</c:v>
                </c:pt>
                <c:pt idx="170">
                  <c:v>4.0000000000000001E-3</c:v>
                </c:pt>
                <c:pt idx="171">
                  <c:v>4.0000000000000001E-3</c:v>
                </c:pt>
                <c:pt idx="172">
                  <c:v>4.0000000000000001E-3</c:v>
                </c:pt>
                <c:pt idx="173">
                  <c:v>4.0000000000000001E-3</c:v>
                </c:pt>
                <c:pt idx="174">
                  <c:v>4.0000000000000001E-3</c:v>
                </c:pt>
                <c:pt idx="175">
                  <c:v>3.0000000000000001E-3</c:v>
                </c:pt>
                <c:pt idx="176">
                  <c:v>4.0000000000000001E-3</c:v>
                </c:pt>
                <c:pt idx="177">
                  <c:v>4.0000000000000001E-3</c:v>
                </c:pt>
                <c:pt idx="178">
                  <c:v>3.0000000000000001E-3</c:v>
                </c:pt>
                <c:pt idx="179">
                  <c:v>3.0000000000000001E-3</c:v>
                </c:pt>
                <c:pt idx="180">
                  <c:v>3.0000000000000001E-3</c:v>
                </c:pt>
                <c:pt idx="181">
                  <c:v>3.0000000000000001E-3</c:v>
                </c:pt>
                <c:pt idx="182">
                  <c:v>3.0000000000000001E-3</c:v>
                </c:pt>
                <c:pt idx="183">
                  <c:v>3.0000000000000001E-3</c:v>
                </c:pt>
                <c:pt idx="184">
                  <c:v>3.0000000000000001E-3</c:v>
                </c:pt>
                <c:pt idx="185">
                  <c:v>3.0000000000000001E-3</c:v>
                </c:pt>
                <c:pt idx="186">
                  <c:v>2E-3</c:v>
                </c:pt>
                <c:pt idx="187">
                  <c:v>2E-3</c:v>
                </c:pt>
                <c:pt idx="188">
                  <c:v>2E-3</c:v>
                </c:pt>
                <c:pt idx="189">
                  <c:v>2E-3</c:v>
                </c:pt>
                <c:pt idx="190">
                  <c:v>2E-3</c:v>
                </c:pt>
                <c:pt idx="191">
                  <c:v>2E-3</c:v>
                </c:pt>
                <c:pt idx="192">
                  <c:v>2E-3</c:v>
                </c:pt>
                <c:pt idx="193">
                  <c:v>2E-3</c:v>
                </c:pt>
                <c:pt idx="194">
                  <c:v>3.0000000000000001E-3</c:v>
                </c:pt>
                <c:pt idx="195">
                  <c:v>2E-3</c:v>
                </c:pt>
                <c:pt idx="196">
                  <c:v>2E-3</c:v>
                </c:pt>
                <c:pt idx="197">
                  <c:v>3.0000000000000001E-3</c:v>
                </c:pt>
                <c:pt idx="198">
                  <c:v>2E-3</c:v>
                </c:pt>
                <c:pt idx="199">
                  <c:v>2E-3</c:v>
                </c:pt>
                <c:pt idx="200">
                  <c:v>2E-3</c:v>
                </c:pt>
                <c:pt idx="201">
                  <c:v>2E-3</c:v>
                </c:pt>
                <c:pt idx="202">
                  <c:v>2E-3</c:v>
                </c:pt>
                <c:pt idx="203">
                  <c:v>2E-3</c:v>
                </c:pt>
                <c:pt idx="204">
                  <c:v>2E-3</c:v>
                </c:pt>
                <c:pt idx="205">
                  <c:v>1E-3</c:v>
                </c:pt>
                <c:pt idx="206">
                  <c:v>2E-3</c:v>
                </c:pt>
                <c:pt idx="207">
                  <c:v>2E-3</c:v>
                </c:pt>
                <c:pt idx="208">
                  <c:v>2E-3</c:v>
                </c:pt>
                <c:pt idx="209">
                  <c:v>2E-3</c:v>
                </c:pt>
                <c:pt idx="210">
                  <c:v>2E-3</c:v>
                </c:pt>
                <c:pt idx="211">
                  <c:v>2E-3</c:v>
                </c:pt>
                <c:pt idx="212">
                  <c:v>2E-3</c:v>
                </c:pt>
                <c:pt idx="213">
                  <c:v>2E-3</c:v>
                </c:pt>
                <c:pt idx="214">
                  <c:v>2E-3</c:v>
                </c:pt>
                <c:pt idx="215">
                  <c:v>2E-3</c:v>
                </c:pt>
                <c:pt idx="216">
                  <c:v>2E-3</c:v>
                </c:pt>
                <c:pt idx="217">
                  <c:v>2E-3</c:v>
                </c:pt>
                <c:pt idx="218">
                  <c:v>1E-3</c:v>
                </c:pt>
                <c:pt idx="219">
                  <c:v>1E-3</c:v>
                </c:pt>
                <c:pt idx="220">
                  <c:v>2E-3</c:v>
                </c:pt>
                <c:pt idx="221">
                  <c:v>2E-3</c:v>
                </c:pt>
                <c:pt idx="222">
                  <c:v>2E-3</c:v>
                </c:pt>
                <c:pt idx="223">
                  <c:v>2E-3</c:v>
                </c:pt>
                <c:pt idx="224">
                  <c:v>1E-3</c:v>
                </c:pt>
                <c:pt idx="225">
                  <c:v>2E-3</c:v>
                </c:pt>
                <c:pt idx="226">
                  <c:v>1E-3</c:v>
                </c:pt>
                <c:pt idx="227">
                  <c:v>1E-3</c:v>
                </c:pt>
                <c:pt idx="228">
                  <c:v>1E-3</c:v>
                </c:pt>
                <c:pt idx="229">
                  <c:v>1E-3</c:v>
                </c:pt>
                <c:pt idx="230">
                  <c:v>0</c:v>
                </c:pt>
                <c:pt idx="231">
                  <c:v>1E-3</c:v>
                </c:pt>
                <c:pt idx="232">
                  <c:v>0</c:v>
                </c:pt>
                <c:pt idx="233">
                  <c:v>0</c:v>
                </c:pt>
                <c:pt idx="234">
                  <c:v>0</c:v>
                </c:pt>
                <c:pt idx="235">
                  <c:v>0</c:v>
                </c:pt>
                <c:pt idx="236">
                  <c:v>1E-3</c:v>
                </c:pt>
                <c:pt idx="237">
                  <c:v>0</c:v>
                </c:pt>
                <c:pt idx="238">
                  <c:v>2E-3</c:v>
                </c:pt>
                <c:pt idx="239">
                  <c:v>1E-3</c:v>
                </c:pt>
                <c:pt idx="240">
                  <c:v>0</c:v>
                </c:pt>
                <c:pt idx="241">
                  <c:v>0</c:v>
                </c:pt>
                <c:pt idx="242">
                  <c:v>1E-3</c:v>
                </c:pt>
                <c:pt idx="243">
                  <c:v>0</c:v>
                </c:pt>
                <c:pt idx="244">
                  <c:v>0</c:v>
                </c:pt>
                <c:pt idx="245">
                  <c:v>0</c:v>
                </c:pt>
                <c:pt idx="246">
                  <c:v>0</c:v>
                </c:pt>
                <c:pt idx="247">
                  <c:v>0</c:v>
                </c:pt>
                <c:pt idx="248">
                  <c:v>0</c:v>
                </c:pt>
                <c:pt idx="249">
                  <c:v>0</c:v>
                </c:pt>
                <c:pt idx="250">
                  <c:v>0</c:v>
                </c:pt>
                <c:pt idx="251">
                  <c:v>1E-3</c:v>
                </c:pt>
                <c:pt idx="252">
                  <c:v>1E-3</c:v>
                </c:pt>
                <c:pt idx="253">
                  <c:v>0</c:v>
                </c:pt>
                <c:pt idx="254">
                  <c:v>0</c:v>
                </c:pt>
                <c:pt idx="255">
                  <c:v>0</c:v>
                </c:pt>
                <c:pt idx="256">
                  <c:v>1E-3</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1E-3</c:v>
                </c:pt>
                <c:pt idx="271">
                  <c:v>0</c:v>
                </c:pt>
                <c:pt idx="272">
                  <c:v>0</c:v>
                </c:pt>
                <c:pt idx="273">
                  <c:v>0</c:v>
                </c:pt>
                <c:pt idx="274">
                  <c:v>0</c:v>
                </c:pt>
              </c:numCache>
            </c:numRef>
          </c:yVal>
          <c:smooth val="1"/>
        </c:ser>
        <c:dLbls>
          <c:showLegendKey val="0"/>
          <c:showVal val="0"/>
          <c:showCatName val="0"/>
          <c:showSerName val="0"/>
          <c:showPercent val="0"/>
          <c:showBubbleSize val="0"/>
        </c:dLbls>
        <c:axId val="369738400"/>
        <c:axId val="369736440"/>
      </c:scatterChart>
      <c:valAx>
        <c:axId val="369738400"/>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2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Real Time</a:t>
                </a:r>
              </a:p>
            </c:rich>
          </c:tx>
          <c:overlay val="0"/>
          <c:spPr>
            <a:noFill/>
            <a:ln>
              <a:noFill/>
            </a:ln>
            <a:effectLst/>
          </c:spPr>
        </c:title>
        <c:numFmt formatCode="h:mm:ss;@"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CN"/>
          </a:p>
        </c:txPr>
        <c:crossAx val="369736440"/>
        <c:crosses val="autoZero"/>
        <c:crossBetween val="midCat"/>
      </c:valAx>
      <c:valAx>
        <c:axId val="369736440"/>
        <c:scaling>
          <c:orientation val="minMax"/>
          <c:max val="2.0000000000000004E-2"/>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2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Runoff Flow Rate (L/s)</a:t>
                </a:r>
              </a:p>
            </c:rich>
          </c:tx>
          <c:layout>
            <c:manualLayout>
              <c:xMode val="edge"/>
              <c:yMode val="edge"/>
              <c:x val="1.9444444444444445E-2"/>
              <c:y val="0.13693277923592886"/>
            </c:manualLayout>
          </c:layout>
          <c:overlay val="0"/>
          <c:spPr>
            <a:noFill/>
            <a:ln>
              <a:noFill/>
            </a:ln>
            <a:effectLst/>
          </c:spPr>
        </c:title>
        <c:numFmt formatCode="#,##0.000_);[Red]\(#,##0.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CN"/>
          </a:p>
        </c:txPr>
        <c:crossAx val="369738400"/>
        <c:crosses val="autoZero"/>
        <c:crossBetween val="midCat"/>
      </c:valAx>
      <c:spPr>
        <a:noFill/>
        <a:ln>
          <a:noFill/>
        </a:ln>
        <a:effectLst/>
      </c:spPr>
    </c:plotArea>
    <c:plotVisOnly val="1"/>
    <c:dispBlanksAs val="gap"/>
    <c:showDLblsOverMax val="0"/>
  </c:chart>
  <c:spPr>
    <a:solidFill>
      <a:schemeClr val="bg1"/>
    </a:solidFill>
    <a:ln w="9525" cap="flat" cmpd="sng" algn="ctr">
      <a:solidFill>
        <a:schemeClr val="tx1">
          <a:lumMod val="15000"/>
          <a:lumOff val="85000"/>
        </a:schemeClr>
      </a:solidFill>
      <a:round/>
    </a:ln>
    <a:effectLst/>
  </c:spPr>
  <c:txPr>
    <a:bodyPr/>
    <a:lstStyle/>
    <a:p>
      <a:pPr>
        <a:defRPr sz="1200">
          <a:latin typeface="Times New Roman" panose="02020603050405020304" pitchFamily="18" charset="0"/>
          <a:ea typeface="+mn-ea"/>
          <a:cs typeface="Times New Roman" panose="02020603050405020304" pitchFamily="18" charset="0"/>
        </a:defRPr>
      </a:pPr>
      <a:endParaRPr lang="zh-CN"/>
    </a:p>
  </c:txPr>
  <c:externalData r:id="rId1">
    <c:autoUpdate val="0"/>
  </c:externalData>
</c:chartSpace>
</file>

<file path=ppt/charts/chart7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smoothMarker"/>
        <c:varyColors val="0"/>
        <c:ser>
          <c:idx val="0"/>
          <c:order val="0"/>
          <c:spPr>
            <a:ln w="19050" cap="rnd">
              <a:solidFill>
                <a:schemeClr val="accent1"/>
              </a:solidFill>
              <a:round/>
            </a:ln>
            <a:effectLst/>
          </c:spPr>
          <c:marker>
            <c:symbol val="none"/>
          </c:marker>
          <c:xVal>
            <c:numRef>
              <c:f>Sheet1!$A$9:$A$169</c:f>
              <c:numCache>
                <c:formatCode>h:mm:ss</c:formatCode>
                <c:ptCount val="161"/>
                <c:pt idx="0">
                  <c:v>42264.333333333336</c:v>
                </c:pt>
                <c:pt idx="1">
                  <c:v>42264.334722222222</c:v>
                </c:pt>
                <c:pt idx="2">
                  <c:v>42264.336111111108</c:v>
                </c:pt>
                <c:pt idx="3">
                  <c:v>42264.337500000001</c:v>
                </c:pt>
                <c:pt idx="4">
                  <c:v>42264.338888888888</c:v>
                </c:pt>
                <c:pt idx="5">
                  <c:v>42264.340277777781</c:v>
                </c:pt>
                <c:pt idx="6">
                  <c:v>42264.341666666667</c:v>
                </c:pt>
                <c:pt idx="7">
                  <c:v>42264.343055555553</c:v>
                </c:pt>
                <c:pt idx="8">
                  <c:v>42264.344444444447</c:v>
                </c:pt>
                <c:pt idx="9">
                  <c:v>42264.345833333333</c:v>
                </c:pt>
                <c:pt idx="10">
                  <c:v>42264.347222222219</c:v>
                </c:pt>
                <c:pt idx="11">
                  <c:v>42264.348611111112</c:v>
                </c:pt>
                <c:pt idx="12">
                  <c:v>42264.35</c:v>
                </c:pt>
                <c:pt idx="13">
                  <c:v>42264.351388888892</c:v>
                </c:pt>
                <c:pt idx="14">
                  <c:v>42264.352777777778</c:v>
                </c:pt>
                <c:pt idx="15">
                  <c:v>42264.354166666664</c:v>
                </c:pt>
                <c:pt idx="16">
                  <c:v>42264.355555555558</c:v>
                </c:pt>
                <c:pt idx="17">
                  <c:v>42264.356944444444</c:v>
                </c:pt>
                <c:pt idx="18">
                  <c:v>42264.35833333333</c:v>
                </c:pt>
                <c:pt idx="19">
                  <c:v>42264.359722222223</c:v>
                </c:pt>
                <c:pt idx="20">
                  <c:v>42264.361111111109</c:v>
                </c:pt>
                <c:pt idx="21">
                  <c:v>42264.362500000003</c:v>
                </c:pt>
                <c:pt idx="22">
                  <c:v>42264.363888888889</c:v>
                </c:pt>
                <c:pt idx="23">
                  <c:v>42264.365277777775</c:v>
                </c:pt>
                <c:pt idx="24">
                  <c:v>42264.366666666669</c:v>
                </c:pt>
                <c:pt idx="25">
                  <c:v>42264.368055555555</c:v>
                </c:pt>
                <c:pt idx="26">
                  <c:v>42264.369444444441</c:v>
                </c:pt>
                <c:pt idx="27">
                  <c:v>42264.370833333334</c:v>
                </c:pt>
                <c:pt idx="28">
                  <c:v>42264.37222222222</c:v>
                </c:pt>
                <c:pt idx="29">
                  <c:v>42264.373611111114</c:v>
                </c:pt>
                <c:pt idx="30">
                  <c:v>42264.375</c:v>
                </c:pt>
                <c:pt idx="31">
                  <c:v>42264.376388888886</c:v>
                </c:pt>
                <c:pt idx="32">
                  <c:v>42264.37777777778</c:v>
                </c:pt>
                <c:pt idx="33">
                  <c:v>42264.379166666666</c:v>
                </c:pt>
                <c:pt idx="34">
                  <c:v>42264.380555555559</c:v>
                </c:pt>
                <c:pt idx="35">
                  <c:v>42264.381944444445</c:v>
                </c:pt>
                <c:pt idx="36">
                  <c:v>42264.383333333331</c:v>
                </c:pt>
                <c:pt idx="37">
                  <c:v>42264.384722222225</c:v>
                </c:pt>
                <c:pt idx="38">
                  <c:v>42264.386111111111</c:v>
                </c:pt>
                <c:pt idx="39">
                  <c:v>42264.387499999997</c:v>
                </c:pt>
                <c:pt idx="40">
                  <c:v>42264.388888888891</c:v>
                </c:pt>
                <c:pt idx="41">
                  <c:v>42264.390277777777</c:v>
                </c:pt>
                <c:pt idx="42">
                  <c:v>42264.39166666667</c:v>
                </c:pt>
                <c:pt idx="43">
                  <c:v>42264.393055555556</c:v>
                </c:pt>
                <c:pt idx="44">
                  <c:v>42264.394444444442</c:v>
                </c:pt>
                <c:pt idx="45">
                  <c:v>42264.395833333336</c:v>
                </c:pt>
                <c:pt idx="46">
                  <c:v>42264.397222222222</c:v>
                </c:pt>
                <c:pt idx="47">
                  <c:v>42264.398611111108</c:v>
                </c:pt>
                <c:pt idx="48">
                  <c:v>42264.4</c:v>
                </c:pt>
                <c:pt idx="49">
                  <c:v>42264.401388888888</c:v>
                </c:pt>
                <c:pt idx="50">
                  <c:v>42264.402777777781</c:v>
                </c:pt>
                <c:pt idx="51">
                  <c:v>42264.404166666667</c:v>
                </c:pt>
                <c:pt idx="52">
                  <c:v>42264.405555555553</c:v>
                </c:pt>
                <c:pt idx="53">
                  <c:v>42264.406944444447</c:v>
                </c:pt>
                <c:pt idx="54">
                  <c:v>42264.408333333333</c:v>
                </c:pt>
                <c:pt idx="55">
                  <c:v>42264.409722222219</c:v>
                </c:pt>
                <c:pt idx="56">
                  <c:v>42264.411111111112</c:v>
                </c:pt>
                <c:pt idx="57">
                  <c:v>42264.412499999999</c:v>
                </c:pt>
                <c:pt idx="58">
                  <c:v>42264.413888888892</c:v>
                </c:pt>
                <c:pt idx="59">
                  <c:v>42264.415277777778</c:v>
                </c:pt>
                <c:pt idx="60">
                  <c:v>42264.416666666664</c:v>
                </c:pt>
                <c:pt idx="61">
                  <c:v>42264.418055555558</c:v>
                </c:pt>
                <c:pt idx="62">
                  <c:v>42264.419444444444</c:v>
                </c:pt>
                <c:pt idx="63">
                  <c:v>42264.42083333333</c:v>
                </c:pt>
                <c:pt idx="64">
                  <c:v>42264.422222222223</c:v>
                </c:pt>
                <c:pt idx="65">
                  <c:v>42264.423611111109</c:v>
                </c:pt>
                <c:pt idx="66">
                  <c:v>42264.425000000003</c:v>
                </c:pt>
                <c:pt idx="67">
                  <c:v>42264.426388888889</c:v>
                </c:pt>
                <c:pt idx="68">
                  <c:v>42264.427777777775</c:v>
                </c:pt>
                <c:pt idx="69">
                  <c:v>42264.429166666669</c:v>
                </c:pt>
                <c:pt idx="70">
                  <c:v>42264.430555555555</c:v>
                </c:pt>
                <c:pt idx="71">
                  <c:v>42264.431944444441</c:v>
                </c:pt>
                <c:pt idx="72">
                  <c:v>42264.433333333334</c:v>
                </c:pt>
                <c:pt idx="73">
                  <c:v>42264.43472222222</c:v>
                </c:pt>
                <c:pt idx="74">
                  <c:v>42264.436111111114</c:v>
                </c:pt>
                <c:pt idx="75">
                  <c:v>42264.4375</c:v>
                </c:pt>
                <c:pt idx="76">
                  <c:v>42264.438888888886</c:v>
                </c:pt>
                <c:pt idx="77">
                  <c:v>42264.44027777778</c:v>
                </c:pt>
                <c:pt idx="78">
                  <c:v>42264.441666666666</c:v>
                </c:pt>
                <c:pt idx="79">
                  <c:v>42264.443055555559</c:v>
                </c:pt>
                <c:pt idx="80">
                  <c:v>42264.444444444445</c:v>
                </c:pt>
                <c:pt idx="81">
                  <c:v>42264.445833333331</c:v>
                </c:pt>
                <c:pt idx="82">
                  <c:v>42264.447222222225</c:v>
                </c:pt>
                <c:pt idx="83">
                  <c:v>42264.448611111111</c:v>
                </c:pt>
                <c:pt idx="84">
                  <c:v>42264.45</c:v>
                </c:pt>
                <c:pt idx="85">
                  <c:v>42264.451388888891</c:v>
                </c:pt>
                <c:pt idx="86">
                  <c:v>42264.452777777777</c:v>
                </c:pt>
                <c:pt idx="87">
                  <c:v>42264.45416666667</c:v>
                </c:pt>
                <c:pt idx="88">
                  <c:v>42264.455555555556</c:v>
                </c:pt>
                <c:pt idx="89">
                  <c:v>42264.456944444442</c:v>
                </c:pt>
                <c:pt idx="90">
                  <c:v>42264.458333333336</c:v>
                </c:pt>
                <c:pt idx="91">
                  <c:v>42264.459722222222</c:v>
                </c:pt>
                <c:pt idx="92">
                  <c:v>42264.461111111108</c:v>
                </c:pt>
                <c:pt idx="93">
                  <c:v>42264.462500000001</c:v>
                </c:pt>
                <c:pt idx="94">
                  <c:v>42264.463888888888</c:v>
                </c:pt>
                <c:pt idx="95">
                  <c:v>42264.465277777781</c:v>
                </c:pt>
                <c:pt idx="96">
                  <c:v>42264.466666666667</c:v>
                </c:pt>
                <c:pt idx="97">
                  <c:v>42264.468055555553</c:v>
                </c:pt>
                <c:pt idx="98">
                  <c:v>42264.469444444447</c:v>
                </c:pt>
                <c:pt idx="99">
                  <c:v>42264.470833333333</c:v>
                </c:pt>
                <c:pt idx="100">
                  <c:v>42264.472222222219</c:v>
                </c:pt>
                <c:pt idx="101">
                  <c:v>42264.473611111112</c:v>
                </c:pt>
                <c:pt idx="102">
                  <c:v>42264.474999999999</c:v>
                </c:pt>
                <c:pt idx="103">
                  <c:v>42264.476388888892</c:v>
                </c:pt>
                <c:pt idx="104">
                  <c:v>42264.477777777778</c:v>
                </c:pt>
                <c:pt idx="105">
                  <c:v>42264.479166666664</c:v>
                </c:pt>
                <c:pt idx="106">
                  <c:v>42264.480555555558</c:v>
                </c:pt>
                <c:pt idx="107">
                  <c:v>42264.481944444444</c:v>
                </c:pt>
                <c:pt idx="108">
                  <c:v>42264.48333333333</c:v>
                </c:pt>
                <c:pt idx="109">
                  <c:v>42264.484722222223</c:v>
                </c:pt>
                <c:pt idx="110">
                  <c:v>42264.486111111109</c:v>
                </c:pt>
                <c:pt idx="111">
                  <c:v>42264.487500000003</c:v>
                </c:pt>
                <c:pt idx="112">
                  <c:v>42264.488888888889</c:v>
                </c:pt>
                <c:pt idx="113">
                  <c:v>42264.490277777775</c:v>
                </c:pt>
                <c:pt idx="114">
                  <c:v>42264.491666666669</c:v>
                </c:pt>
                <c:pt idx="115">
                  <c:v>42264.493055555555</c:v>
                </c:pt>
                <c:pt idx="116">
                  <c:v>42264.494444444441</c:v>
                </c:pt>
                <c:pt idx="117">
                  <c:v>42264.495833333334</c:v>
                </c:pt>
                <c:pt idx="118">
                  <c:v>42264.49722222222</c:v>
                </c:pt>
                <c:pt idx="119">
                  <c:v>42264.498611111114</c:v>
                </c:pt>
                <c:pt idx="120">
                  <c:v>42264.5</c:v>
                </c:pt>
                <c:pt idx="121">
                  <c:v>42264.501388888886</c:v>
                </c:pt>
                <c:pt idx="122">
                  <c:v>42264.50277777778</c:v>
                </c:pt>
                <c:pt idx="123">
                  <c:v>42264.504166666666</c:v>
                </c:pt>
                <c:pt idx="124">
                  <c:v>42264.505555555559</c:v>
                </c:pt>
                <c:pt idx="125">
                  <c:v>42264.506944444445</c:v>
                </c:pt>
                <c:pt idx="126">
                  <c:v>42264.508333333331</c:v>
                </c:pt>
                <c:pt idx="127">
                  <c:v>42264.509722222225</c:v>
                </c:pt>
                <c:pt idx="128">
                  <c:v>42264.511111111111</c:v>
                </c:pt>
                <c:pt idx="129">
                  <c:v>42264.512499999997</c:v>
                </c:pt>
                <c:pt idx="130">
                  <c:v>42264.513888888891</c:v>
                </c:pt>
                <c:pt idx="131">
                  <c:v>42264.515277777777</c:v>
                </c:pt>
                <c:pt idx="132">
                  <c:v>42264.51666666667</c:v>
                </c:pt>
                <c:pt idx="133">
                  <c:v>42264.518055555556</c:v>
                </c:pt>
                <c:pt idx="134">
                  <c:v>42264.519444444442</c:v>
                </c:pt>
                <c:pt idx="135">
                  <c:v>42264.520833333336</c:v>
                </c:pt>
                <c:pt idx="136">
                  <c:v>42264.522222222222</c:v>
                </c:pt>
                <c:pt idx="137">
                  <c:v>42264.523611111108</c:v>
                </c:pt>
                <c:pt idx="138">
                  <c:v>42264.525000000001</c:v>
                </c:pt>
                <c:pt idx="139">
                  <c:v>42264.526388888888</c:v>
                </c:pt>
                <c:pt idx="140">
                  <c:v>42264.527777777781</c:v>
                </c:pt>
                <c:pt idx="141">
                  <c:v>42264.529166666667</c:v>
                </c:pt>
                <c:pt idx="142">
                  <c:v>42264.530555555553</c:v>
                </c:pt>
                <c:pt idx="143">
                  <c:v>42264.531944444447</c:v>
                </c:pt>
                <c:pt idx="144">
                  <c:v>42264.533333333333</c:v>
                </c:pt>
                <c:pt idx="145">
                  <c:v>42264.534722222219</c:v>
                </c:pt>
                <c:pt idx="146">
                  <c:v>42264.536111111112</c:v>
                </c:pt>
                <c:pt idx="147">
                  <c:v>42264.537499999999</c:v>
                </c:pt>
                <c:pt idx="148">
                  <c:v>42264.538888888892</c:v>
                </c:pt>
                <c:pt idx="149">
                  <c:v>42264.540277777778</c:v>
                </c:pt>
                <c:pt idx="150">
                  <c:v>42264.541666666664</c:v>
                </c:pt>
                <c:pt idx="151">
                  <c:v>42264.543055555558</c:v>
                </c:pt>
                <c:pt idx="152">
                  <c:v>42264.544444444444</c:v>
                </c:pt>
                <c:pt idx="153">
                  <c:v>42264.54583333333</c:v>
                </c:pt>
                <c:pt idx="154">
                  <c:v>42264.547222222223</c:v>
                </c:pt>
                <c:pt idx="155">
                  <c:v>42264.548611111109</c:v>
                </c:pt>
                <c:pt idx="156">
                  <c:v>42264.55</c:v>
                </c:pt>
                <c:pt idx="157">
                  <c:v>42264.551388888889</c:v>
                </c:pt>
                <c:pt idx="158">
                  <c:v>42264.552777777775</c:v>
                </c:pt>
                <c:pt idx="159">
                  <c:v>42264.554166666669</c:v>
                </c:pt>
                <c:pt idx="160">
                  <c:v>42264.555555555555</c:v>
                </c:pt>
              </c:numCache>
            </c:numRef>
          </c:xVal>
          <c:yVal>
            <c:numRef>
              <c:f>Sheet1!$D$9:$D$169</c:f>
              <c:numCache>
                <c:formatCode>General</c:formatCode>
                <c:ptCount val="161"/>
                <c:pt idx="0">
                  <c:v>0</c:v>
                </c:pt>
                <c:pt idx="1">
                  <c:v>0</c:v>
                </c:pt>
                <c:pt idx="2">
                  <c:v>0</c:v>
                </c:pt>
                <c:pt idx="3">
                  <c:v>2E-3</c:v>
                </c:pt>
                <c:pt idx="4">
                  <c:v>4.0000000000000001E-3</c:v>
                </c:pt>
                <c:pt idx="5">
                  <c:v>5.0000000000000001E-3</c:v>
                </c:pt>
                <c:pt idx="6">
                  <c:v>6.0000000000000001E-3</c:v>
                </c:pt>
                <c:pt idx="7">
                  <c:v>7.0000000000000001E-3</c:v>
                </c:pt>
                <c:pt idx="8">
                  <c:v>1.0999999999999999E-2</c:v>
                </c:pt>
                <c:pt idx="9">
                  <c:v>2.5000000000000001E-2</c:v>
                </c:pt>
                <c:pt idx="10">
                  <c:v>4.3999999999999997E-2</c:v>
                </c:pt>
                <c:pt idx="11">
                  <c:v>6.4000000000000001E-2</c:v>
                </c:pt>
                <c:pt idx="12">
                  <c:v>9.6000000000000002E-2</c:v>
                </c:pt>
                <c:pt idx="13">
                  <c:v>0.14400000000000002</c:v>
                </c:pt>
                <c:pt idx="14">
                  <c:v>0.16600000000000001</c:v>
                </c:pt>
                <c:pt idx="15">
                  <c:v>0.17600000000000002</c:v>
                </c:pt>
                <c:pt idx="16">
                  <c:v>0.14300000000000002</c:v>
                </c:pt>
                <c:pt idx="17">
                  <c:v>0.109</c:v>
                </c:pt>
                <c:pt idx="18">
                  <c:v>8.4000000000000005E-2</c:v>
                </c:pt>
                <c:pt idx="19">
                  <c:v>6.2E-2</c:v>
                </c:pt>
                <c:pt idx="20">
                  <c:v>4.8000000000000001E-2</c:v>
                </c:pt>
                <c:pt idx="21">
                  <c:v>3.9E-2</c:v>
                </c:pt>
                <c:pt idx="22">
                  <c:v>3.2000000000000001E-2</c:v>
                </c:pt>
                <c:pt idx="23">
                  <c:v>2.7E-2</c:v>
                </c:pt>
                <c:pt idx="24">
                  <c:v>2.3E-2</c:v>
                </c:pt>
                <c:pt idx="25">
                  <c:v>1.9E-2</c:v>
                </c:pt>
                <c:pt idx="26">
                  <c:v>1.7000000000000001E-2</c:v>
                </c:pt>
                <c:pt idx="27">
                  <c:v>1.6E-2</c:v>
                </c:pt>
                <c:pt idx="28">
                  <c:v>1.4999999999999999E-2</c:v>
                </c:pt>
                <c:pt idx="29">
                  <c:v>1.2999999999999999E-2</c:v>
                </c:pt>
                <c:pt idx="30">
                  <c:v>1.2E-2</c:v>
                </c:pt>
                <c:pt idx="31">
                  <c:v>1.0999999999999999E-2</c:v>
                </c:pt>
                <c:pt idx="32">
                  <c:v>1.0999999999999999E-2</c:v>
                </c:pt>
                <c:pt idx="33">
                  <c:v>0.01</c:v>
                </c:pt>
                <c:pt idx="34">
                  <c:v>8.9999999999999993E-3</c:v>
                </c:pt>
                <c:pt idx="35">
                  <c:v>8.0000000000000002E-3</c:v>
                </c:pt>
                <c:pt idx="36">
                  <c:v>8.0000000000000002E-3</c:v>
                </c:pt>
                <c:pt idx="37">
                  <c:v>7.0000000000000001E-3</c:v>
                </c:pt>
                <c:pt idx="38">
                  <c:v>7.0000000000000001E-3</c:v>
                </c:pt>
                <c:pt idx="39">
                  <c:v>7.0000000000000001E-3</c:v>
                </c:pt>
                <c:pt idx="40">
                  <c:v>6.0000000000000001E-3</c:v>
                </c:pt>
                <c:pt idx="41">
                  <c:v>6.0000000000000001E-3</c:v>
                </c:pt>
                <c:pt idx="42">
                  <c:v>6.0000000000000001E-3</c:v>
                </c:pt>
                <c:pt idx="43">
                  <c:v>6.0000000000000001E-3</c:v>
                </c:pt>
                <c:pt idx="44">
                  <c:v>5.0000000000000001E-3</c:v>
                </c:pt>
                <c:pt idx="45">
                  <c:v>5.0000000000000001E-3</c:v>
                </c:pt>
                <c:pt idx="46">
                  <c:v>5.0000000000000001E-3</c:v>
                </c:pt>
                <c:pt idx="47">
                  <c:v>5.0000000000000001E-3</c:v>
                </c:pt>
                <c:pt idx="48">
                  <c:v>4.0000000000000001E-3</c:v>
                </c:pt>
                <c:pt idx="49">
                  <c:v>4.0000000000000001E-3</c:v>
                </c:pt>
                <c:pt idx="50">
                  <c:v>4.0000000000000001E-3</c:v>
                </c:pt>
                <c:pt idx="51">
                  <c:v>4.0000000000000001E-3</c:v>
                </c:pt>
                <c:pt idx="52">
                  <c:v>4.0000000000000001E-3</c:v>
                </c:pt>
                <c:pt idx="53">
                  <c:v>4.0000000000000001E-3</c:v>
                </c:pt>
                <c:pt idx="54">
                  <c:v>4.0000000000000001E-3</c:v>
                </c:pt>
                <c:pt idx="55">
                  <c:v>3.0000000000000001E-3</c:v>
                </c:pt>
                <c:pt idx="56">
                  <c:v>4.0000000000000001E-3</c:v>
                </c:pt>
                <c:pt idx="57">
                  <c:v>4.0000000000000001E-3</c:v>
                </c:pt>
                <c:pt idx="58">
                  <c:v>4.0000000000000001E-3</c:v>
                </c:pt>
                <c:pt idx="59">
                  <c:v>3.0000000000000001E-3</c:v>
                </c:pt>
                <c:pt idx="60">
                  <c:v>3.0000000000000001E-3</c:v>
                </c:pt>
                <c:pt idx="61">
                  <c:v>3.0000000000000001E-3</c:v>
                </c:pt>
                <c:pt idx="62">
                  <c:v>3.0000000000000001E-3</c:v>
                </c:pt>
                <c:pt idx="63">
                  <c:v>3.0000000000000001E-3</c:v>
                </c:pt>
                <c:pt idx="64">
                  <c:v>3.0000000000000001E-3</c:v>
                </c:pt>
                <c:pt idx="65">
                  <c:v>3.0000000000000001E-3</c:v>
                </c:pt>
                <c:pt idx="66">
                  <c:v>3.0000000000000001E-3</c:v>
                </c:pt>
                <c:pt idx="67">
                  <c:v>3.0000000000000001E-3</c:v>
                </c:pt>
                <c:pt idx="68">
                  <c:v>2E-3</c:v>
                </c:pt>
                <c:pt idx="69">
                  <c:v>2E-3</c:v>
                </c:pt>
                <c:pt idx="70">
                  <c:v>2E-3</c:v>
                </c:pt>
                <c:pt idx="71">
                  <c:v>2E-3</c:v>
                </c:pt>
                <c:pt idx="72">
                  <c:v>2E-3</c:v>
                </c:pt>
                <c:pt idx="73">
                  <c:v>3.0000000000000001E-3</c:v>
                </c:pt>
                <c:pt idx="74">
                  <c:v>2E-3</c:v>
                </c:pt>
                <c:pt idx="75">
                  <c:v>2E-3</c:v>
                </c:pt>
                <c:pt idx="76">
                  <c:v>2E-3</c:v>
                </c:pt>
                <c:pt idx="77">
                  <c:v>2E-3</c:v>
                </c:pt>
                <c:pt idx="78">
                  <c:v>2E-3</c:v>
                </c:pt>
                <c:pt idx="79">
                  <c:v>2E-3</c:v>
                </c:pt>
                <c:pt idx="80">
                  <c:v>2E-3</c:v>
                </c:pt>
                <c:pt idx="81">
                  <c:v>0</c:v>
                </c:pt>
                <c:pt idx="82">
                  <c:v>0</c:v>
                </c:pt>
                <c:pt idx="83">
                  <c:v>0</c:v>
                </c:pt>
                <c:pt idx="84">
                  <c:v>0</c:v>
                </c:pt>
                <c:pt idx="85">
                  <c:v>0</c:v>
                </c:pt>
                <c:pt idx="86">
                  <c:v>1E-3</c:v>
                </c:pt>
                <c:pt idx="87">
                  <c:v>2E-3</c:v>
                </c:pt>
                <c:pt idx="88">
                  <c:v>1E-3</c:v>
                </c:pt>
                <c:pt idx="89">
                  <c:v>1E-3</c:v>
                </c:pt>
                <c:pt idx="90">
                  <c:v>0</c:v>
                </c:pt>
                <c:pt idx="91">
                  <c:v>0</c:v>
                </c:pt>
                <c:pt idx="92">
                  <c:v>0</c:v>
                </c:pt>
                <c:pt idx="93">
                  <c:v>0</c:v>
                </c:pt>
                <c:pt idx="94">
                  <c:v>2E-3</c:v>
                </c:pt>
                <c:pt idx="95">
                  <c:v>2E-3</c:v>
                </c:pt>
                <c:pt idx="96">
                  <c:v>2E-3</c:v>
                </c:pt>
                <c:pt idx="97">
                  <c:v>1E-3</c:v>
                </c:pt>
                <c:pt idx="98">
                  <c:v>1E-3</c:v>
                </c:pt>
                <c:pt idx="99">
                  <c:v>2E-3</c:v>
                </c:pt>
                <c:pt idx="100">
                  <c:v>2E-3</c:v>
                </c:pt>
                <c:pt idx="101">
                  <c:v>1E-3</c:v>
                </c:pt>
                <c:pt idx="102">
                  <c:v>1E-3</c:v>
                </c:pt>
                <c:pt idx="103">
                  <c:v>1E-3</c:v>
                </c:pt>
                <c:pt idx="104">
                  <c:v>2E-3</c:v>
                </c:pt>
                <c:pt idx="105">
                  <c:v>1E-3</c:v>
                </c:pt>
                <c:pt idx="106">
                  <c:v>1E-3</c:v>
                </c:pt>
                <c:pt idx="107">
                  <c:v>0</c:v>
                </c:pt>
                <c:pt idx="108">
                  <c:v>0</c:v>
                </c:pt>
                <c:pt idx="109">
                  <c:v>1E-3</c:v>
                </c:pt>
                <c:pt idx="110">
                  <c:v>1E-3</c:v>
                </c:pt>
                <c:pt idx="111">
                  <c:v>1E-3</c:v>
                </c:pt>
                <c:pt idx="112">
                  <c:v>1E-3</c:v>
                </c:pt>
                <c:pt idx="113">
                  <c:v>1E-3</c:v>
                </c:pt>
                <c:pt idx="114">
                  <c:v>1E-3</c:v>
                </c:pt>
                <c:pt idx="115">
                  <c:v>1E-3</c:v>
                </c:pt>
                <c:pt idx="116">
                  <c:v>1E-3</c:v>
                </c:pt>
                <c:pt idx="117">
                  <c:v>1E-3</c:v>
                </c:pt>
                <c:pt idx="118">
                  <c:v>1E-3</c:v>
                </c:pt>
                <c:pt idx="119">
                  <c:v>0</c:v>
                </c:pt>
                <c:pt idx="120">
                  <c:v>1E-3</c:v>
                </c:pt>
                <c:pt idx="121">
                  <c:v>1E-3</c:v>
                </c:pt>
                <c:pt idx="122">
                  <c:v>0</c:v>
                </c:pt>
                <c:pt idx="123">
                  <c:v>0</c:v>
                </c:pt>
                <c:pt idx="124">
                  <c:v>1E-3</c:v>
                </c:pt>
                <c:pt idx="125">
                  <c:v>1E-3</c:v>
                </c:pt>
                <c:pt idx="126">
                  <c:v>1E-3</c:v>
                </c:pt>
                <c:pt idx="127">
                  <c:v>0</c:v>
                </c:pt>
                <c:pt idx="128">
                  <c:v>1E-3</c:v>
                </c:pt>
                <c:pt idx="129">
                  <c:v>0</c:v>
                </c:pt>
                <c:pt idx="130">
                  <c:v>0</c:v>
                </c:pt>
                <c:pt idx="131">
                  <c:v>1E-3</c:v>
                </c:pt>
                <c:pt idx="132">
                  <c:v>1E-3</c:v>
                </c:pt>
                <c:pt idx="133">
                  <c:v>1E-3</c:v>
                </c:pt>
                <c:pt idx="134">
                  <c:v>1E-3</c:v>
                </c:pt>
                <c:pt idx="135">
                  <c:v>1E-3</c:v>
                </c:pt>
                <c:pt idx="136">
                  <c:v>0</c:v>
                </c:pt>
                <c:pt idx="137">
                  <c:v>0</c:v>
                </c:pt>
                <c:pt idx="138">
                  <c:v>0</c:v>
                </c:pt>
                <c:pt idx="139">
                  <c:v>1E-3</c:v>
                </c:pt>
                <c:pt idx="140">
                  <c:v>1E-3</c:v>
                </c:pt>
                <c:pt idx="141">
                  <c:v>1E-3</c:v>
                </c:pt>
                <c:pt idx="142">
                  <c:v>1E-3</c:v>
                </c:pt>
                <c:pt idx="143">
                  <c:v>1E-3</c:v>
                </c:pt>
                <c:pt idx="144">
                  <c:v>1E-3</c:v>
                </c:pt>
                <c:pt idx="145">
                  <c:v>0</c:v>
                </c:pt>
                <c:pt idx="146">
                  <c:v>0</c:v>
                </c:pt>
                <c:pt idx="147">
                  <c:v>2E-3</c:v>
                </c:pt>
                <c:pt idx="148">
                  <c:v>1E-3</c:v>
                </c:pt>
                <c:pt idx="149">
                  <c:v>0</c:v>
                </c:pt>
                <c:pt idx="150">
                  <c:v>0</c:v>
                </c:pt>
                <c:pt idx="151">
                  <c:v>0</c:v>
                </c:pt>
                <c:pt idx="152">
                  <c:v>0</c:v>
                </c:pt>
                <c:pt idx="153">
                  <c:v>0</c:v>
                </c:pt>
                <c:pt idx="154">
                  <c:v>1E-3</c:v>
                </c:pt>
                <c:pt idx="155">
                  <c:v>0</c:v>
                </c:pt>
                <c:pt idx="156">
                  <c:v>1E-3</c:v>
                </c:pt>
                <c:pt idx="157">
                  <c:v>0</c:v>
                </c:pt>
                <c:pt idx="158">
                  <c:v>0</c:v>
                </c:pt>
                <c:pt idx="159">
                  <c:v>0</c:v>
                </c:pt>
                <c:pt idx="160">
                  <c:v>0</c:v>
                </c:pt>
              </c:numCache>
            </c:numRef>
          </c:yVal>
          <c:smooth val="1"/>
        </c:ser>
        <c:dLbls>
          <c:showLegendKey val="0"/>
          <c:showVal val="0"/>
          <c:showCatName val="0"/>
          <c:showSerName val="0"/>
          <c:showPercent val="0"/>
          <c:showBubbleSize val="0"/>
        </c:dLbls>
        <c:axId val="369738792"/>
        <c:axId val="369735656"/>
      </c:scatterChart>
      <c:valAx>
        <c:axId val="369738792"/>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2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Real Time</a:t>
                </a:r>
              </a:p>
            </c:rich>
          </c:tx>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CN"/>
            </a:p>
          </c:txPr>
        </c:title>
        <c:numFmt formatCode="h:mm:ss"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CN"/>
          </a:p>
        </c:txPr>
        <c:crossAx val="369735656"/>
        <c:crosses val="autoZero"/>
        <c:crossBetween val="midCat"/>
      </c:valAx>
      <c:valAx>
        <c:axId val="369735656"/>
        <c:scaling>
          <c:orientation val="minMax"/>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2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Runoff Flow Rate (L/s)</a:t>
                </a:r>
              </a:p>
            </c:rich>
          </c:tx>
          <c:layout>
            <c:manualLayout>
              <c:xMode val="edge"/>
              <c:yMode val="edge"/>
              <c:x val="1.9444444444444445E-2"/>
              <c:y val="0.13230314960629924"/>
            </c:manualLayout>
          </c:layout>
          <c:overlay val="0"/>
          <c:spPr>
            <a:noFill/>
            <a:ln>
              <a:noFill/>
            </a:ln>
            <a:effectLst/>
          </c:spPr>
          <c:txPr>
            <a:bodyPr rot="-5400000" spcFirstLastPara="1" vertOverflow="ellipsis" vert="horz" wrap="square" anchor="ctr" anchorCtr="1"/>
            <a:lstStyle/>
            <a:p>
              <a:pPr>
                <a:defRPr sz="12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CN"/>
            </a:p>
          </c:txPr>
        </c:title>
        <c:numFmt formatCode="#,##0.00_);[Red]\(#,##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CN"/>
          </a:p>
        </c:txPr>
        <c:crossAx val="369738792"/>
        <c:crosses val="autoZero"/>
        <c:crossBetween val="midCat"/>
      </c:valAx>
      <c:spPr>
        <a:noFill/>
        <a:ln>
          <a:noFill/>
        </a:ln>
        <a:effectLst/>
      </c:spPr>
    </c:plotArea>
    <c:plotVisOnly val="1"/>
    <c:dispBlanksAs val="gap"/>
    <c:showDLblsOverMax val="0"/>
  </c:chart>
  <c:spPr>
    <a:noFill/>
    <a:ln>
      <a:noFill/>
    </a:ln>
    <a:effectLst/>
  </c:spPr>
  <c:txPr>
    <a:bodyPr/>
    <a:lstStyle/>
    <a:p>
      <a:pPr>
        <a:defRPr sz="1200">
          <a:latin typeface="Times New Roman" panose="02020603050405020304" pitchFamily="18" charset="0"/>
          <a:cs typeface="Times New Roman" panose="02020603050405020304" pitchFamily="18" charset="0"/>
        </a:defRPr>
      </a:pPr>
      <a:endParaRPr lang="zh-CN"/>
    </a:p>
  </c:txPr>
  <c:externalData r:id="rId3">
    <c:autoUpdate val="0"/>
  </c:externalData>
</c:chartSpace>
</file>

<file path=ppt/charts/chart79.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scatterChart>
        <c:scatterStyle val="smoothMarker"/>
        <c:varyColors val="0"/>
        <c:ser>
          <c:idx val="0"/>
          <c:order val="0"/>
          <c:spPr>
            <a:ln w="19050" cap="rnd">
              <a:solidFill>
                <a:schemeClr val="accent1"/>
              </a:solidFill>
              <a:round/>
            </a:ln>
            <a:effectLst/>
          </c:spPr>
          <c:marker>
            <c:symbol val="none"/>
          </c:marker>
          <c:xVal>
            <c:numRef>
              <c:f>Sheet1!$A$9:$A$283</c:f>
              <c:numCache>
                <c:formatCode>h:mm</c:formatCode>
                <c:ptCount val="275"/>
                <c:pt idx="0">
                  <c:v>42264.333333333336</c:v>
                </c:pt>
                <c:pt idx="1">
                  <c:v>42264.334722222222</c:v>
                </c:pt>
                <c:pt idx="2">
                  <c:v>42264.336111111108</c:v>
                </c:pt>
                <c:pt idx="3">
                  <c:v>42264.337500000001</c:v>
                </c:pt>
                <c:pt idx="4">
                  <c:v>42264.338888888888</c:v>
                </c:pt>
                <c:pt idx="5">
                  <c:v>42264.340277777781</c:v>
                </c:pt>
                <c:pt idx="6">
                  <c:v>42264.341666666667</c:v>
                </c:pt>
                <c:pt idx="7">
                  <c:v>42264.343055555553</c:v>
                </c:pt>
                <c:pt idx="8">
                  <c:v>42264.344444444447</c:v>
                </c:pt>
                <c:pt idx="9">
                  <c:v>42264.345833333333</c:v>
                </c:pt>
                <c:pt idx="10">
                  <c:v>42264.347222222219</c:v>
                </c:pt>
                <c:pt idx="11">
                  <c:v>42264.348611111112</c:v>
                </c:pt>
                <c:pt idx="12">
                  <c:v>42264.35</c:v>
                </c:pt>
                <c:pt idx="13">
                  <c:v>42264.351388888892</c:v>
                </c:pt>
                <c:pt idx="14">
                  <c:v>42264.352777777778</c:v>
                </c:pt>
                <c:pt idx="15">
                  <c:v>42264.354166666664</c:v>
                </c:pt>
                <c:pt idx="16">
                  <c:v>42264.355555555558</c:v>
                </c:pt>
                <c:pt idx="17">
                  <c:v>42264.356944444444</c:v>
                </c:pt>
                <c:pt idx="18">
                  <c:v>42264.35833333333</c:v>
                </c:pt>
                <c:pt idx="19">
                  <c:v>42264.359722222223</c:v>
                </c:pt>
                <c:pt idx="20">
                  <c:v>42264.361111111109</c:v>
                </c:pt>
                <c:pt idx="21">
                  <c:v>42264.362500000003</c:v>
                </c:pt>
                <c:pt idx="22">
                  <c:v>42264.363888888889</c:v>
                </c:pt>
                <c:pt idx="23">
                  <c:v>42264.365277777775</c:v>
                </c:pt>
                <c:pt idx="24">
                  <c:v>42264.366666666669</c:v>
                </c:pt>
                <c:pt idx="25">
                  <c:v>42264.368055555555</c:v>
                </c:pt>
                <c:pt idx="26">
                  <c:v>42264.369444444441</c:v>
                </c:pt>
                <c:pt idx="27">
                  <c:v>42264.370833333334</c:v>
                </c:pt>
                <c:pt idx="28">
                  <c:v>42264.37222222222</c:v>
                </c:pt>
                <c:pt idx="29">
                  <c:v>42264.373611111114</c:v>
                </c:pt>
                <c:pt idx="30">
                  <c:v>42264.375</c:v>
                </c:pt>
                <c:pt idx="31">
                  <c:v>42264.376388888886</c:v>
                </c:pt>
                <c:pt idx="32">
                  <c:v>42264.37777777778</c:v>
                </c:pt>
                <c:pt idx="33">
                  <c:v>42264.379166666666</c:v>
                </c:pt>
                <c:pt idx="34">
                  <c:v>42264.380555555559</c:v>
                </c:pt>
                <c:pt idx="35">
                  <c:v>42264.381944444445</c:v>
                </c:pt>
                <c:pt idx="36">
                  <c:v>42264.383333333331</c:v>
                </c:pt>
                <c:pt idx="37">
                  <c:v>42264.384722222225</c:v>
                </c:pt>
                <c:pt idx="38">
                  <c:v>42264.386111111111</c:v>
                </c:pt>
                <c:pt idx="39">
                  <c:v>42264.387499999997</c:v>
                </c:pt>
                <c:pt idx="40">
                  <c:v>42264.388888888891</c:v>
                </c:pt>
                <c:pt idx="41">
                  <c:v>42264.390277777777</c:v>
                </c:pt>
                <c:pt idx="42">
                  <c:v>42264.39166666667</c:v>
                </c:pt>
                <c:pt idx="43">
                  <c:v>42264.393055555556</c:v>
                </c:pt>
                <c:pt idx="44">
                  <c:v>42264.394444444442</c:v>
                </c:pt>
                <c:pt idx="45">
                  <c:v>42264.395833333336</c:v>
                </c:pt>
                <c:pt idx="46">
                  <c:v>42264.397222222222</c:v>
                </c:pt>
                <c:pt idx="47">
                  <c:v>42264.398611111108</c:v>
                </c:pt>
                <c:pt idx="48">
                  <c:v>42264.4</c:v>
                </c:pt>
                <c:pt idx="49">
                  <c:v>42264.401388888888</c:v>
                </c:pt>
                <c:pt idx="50">
                  <c:v>42264.402777777781</c:v>
                </c:pt>
                <c:pt idx="51">
                  <c:v>42264.404166666667</c:v>
                </c:pt>
                <c:pt idx="52">
                  <c:v>42264.405555555553</c:v>
                </c:pt>
                <c:pt idx="53">
                  <c:v>42264.406944444447</c:v>
                </c:pt>
                <c:pt idx="54">
                  <c:v>42264.408333333333</c:v>
                </c:pt>
                <c:pt idx="55">
                  <c:v>42264.409722222219</c:v>
                </c:pt>
                <c:pt idx="56">
                  <c:v>42264.411111111112</c:v>
                </c:pt>
                <c:pt idx="57">
                  <c:v>42264.412499999999</c:v>
                </c:pt>
                <c:pt idx="58">
                  <c:v>42264.413888888892</c:v>
                </c:pt>
                <c:pt idx="59">
                  <c:v>42264.415277777778</c:v>
                </c:pt>
                <c:pt idx="60">
                  <c:v>42264.416666666664</c:v>
                </c:pt>
                <c:pt idx="61">
                  <c:v>42264.418055555558</c:v>
                </c:pt>
                <c:pt idx="62">
                  <c:v>42264.419444444444</c:v>
                </c:pt>
                <c:pt idx="63">
                  <c:v>42264.42083333333</c:v>
                </c:pt>
                <c:pt idx="64">
                  <c:v>42264.422222222223</c:v>
                </c:pt>
                <c:pt idx="65">
                  <c:v>42264.423611111109</c:v>
                </c:pt>
                <c:pt idx="66">
                  <c:v>42264.425000000003</c:v>
                </c:pt>
                <c:pt idx="67">
                  <c:v>42264.426388888889</c:v>
                </c:pt>
                <c:pt idx="68">
                  <c:v>42264.427777777775</c:v>
                </c:pt>
                <c:pt idx="69">
                  <c:v>42264.429166666669</c:v>
                </c:pt>
                <c:pt idx="70">
                  <c:v>42264.430555555555</c:v>
                </c:pt>
                <c:pt idx="71">
                  <c:v>42264.431944444441</c:v>
                </c:pt>
                <c:pt idx="72">
                  <c:v>42264.433333333334</c:v>
                </c:pt>
                <c:pt idx="73">
                  <c:v>42264.43472222222</c:v>
                </c:pt>
                <c:pt idx="74">
                  <c:v>42264.436111111114</c:v>
                </c:pt>
                <c:pt idx="75">
                  <c:v>42264.4375</c:v>
                </c:pt>
                <c:pt idx="76">
                  <c:v>42264.438888888886</c:v>
                </c:pt>
                <c:pt idx="77">
                  <c:v>42264.44027777778</c:v>
                </c:pt>
                <c:pt idx="78">
                  <c:v>42264.441666666666</c:v>
                </c:pt>
                <c:pt idx="79">
                  <c:v>42264.443055555559</c:v>
                </c:pt>
                <c:pt idx="80">
                  <c:v>42264.444444444445</c:v>
                </c:pt>
                <c:pt idx="81">
                  <c:v>42264.445833333331</c:v>
                </c:pt>
                <c:pt idx="82">
                  <c:v>42264.447222222225</c:v>
                </c:pt>
                <c:pt idx="83">
                  <c:v>42264.448611111111</c:v>
                </c:pt>
                <c:pt idx="84">
                  <c:v>42264.45</c:v>
                </c:pt>
                <c:pt idx="85">
                  <c:v>42264.451388888891</c:v>
                </c:pt>
                <c:pt idx="86">
                  <c:v>42264.452777777777</c:v>
                </c:pt>
                <c:pt idx="87">
                  <c:v>42264.45416666667</c:v>
                </c:pt>
                <c:pt idx="88">
                  <c:v>42264.455555555556</c:v>
                </c:pt>
                <c:pt idx="89">
                  <c:v>42264.456944444442</c:v>
                </c:pt>
                <c:pt idx="90">
                  <c:v>42264.458333333336</c:v>
                </c:pt>
                <c:pt idx="91">
                  <c:v>42264.459722222222</c:v>
                </c:pt>
                <c:pt idx="92">
                  <c:v>42264.461111111108</c:v>
                </c:pt>
                <c:pt idx="93">
                  <c:v>42264.462500000001</c:v>
                </c:pt>
                <c:pt idx="94">
                  <c:v>42264.463888888888</c:v>
                </c:pt>
                <c:pt idx="95">
                  <c:v>42264.465277777781</c:v>
                </c:pt>
                <c:pt idx="96">
                  <c:v>42264.466666666667</c:v>
                </c:pt>
                <c:pt idx="97">
                  <c:v>42264.468055555553</c:v>
                </c:pt>
                <c:pt idx="98">
                  <c:v>42264.469444444447</c:v>
                </c:pt>
                <c:pt idx="99">
                  <c:v>42264.470833333333</c:v>
                </c:pt>
                <c:pt idx="100">
                  <c:v>42264.472222222219</c:v>
                </c:pt>
                <c:pt idx="101">
                  <c:v>42264.473611111112</c:v>
                </c:pt>
                <c:pt idx="102">
                  <c:v>42264.474999999999</c:v>
                </c:pt>
                <c:pt idx="103">
                  <c:v>42264.476388888892</c:v>
                </c:pt>
                <c:pt idx="104">
                  <c:v>42264.477777777778</c:v>
                </c:pt>
                <c:pt idx="105">
                  <c:v>42264.479166666664</c:v>
                </c:pt>
                <c:pt idx="106">
                  <c:v>42264.480555555558</c:v>
                </c:pt>
                <c:pt idx="107">
                  <c:v>42264.481944444444</c:v>
                </c:pt>
                <c:pt idx="108">
                  <c:v>42264.48333333333</c:v>
                </c:pt>
                <c:pt idx="109">
                  <c:v>42264.484722222223</c:v>
                </c:pt>
                <c:pt idx="110">
                  <c:v>42264.486111111109</c:v>
                </c:pt>
                <c:pt idx="111">
                  <c:v>42264.487500000003</c:v>
                </c:pt>
                <c:pt idx="112">
                  <c:v>42264.488888888889</c:v>
                </c:pt>
                <c:pt idx="113">
                  <c:v>42264.490277777775</c:v>
                </c:pt>
                <c:pt idx="114">
                  <c:v>42264.491666666669</c:v>
                </c:pt>
                <c:pt idx="115">
                  <c:v>42264.493055555555</c:v>
                </c:pt>
                <c:pt idx="116">
                  <c:v>42264.494444444441</c:v>
                </c:pt>
                <c:pt idx="117">
                  <c:v>42264.495833333334</c:v>
                </c:pt>
                <c:pt idx="118">
                  <c:v>42264.49722222222</c:v>
                </c:pt>
                <c:pt idx="119">
                  <c:v>42264.498611111114</c:v>
                </c:pt>
                <c:pt idx="120">
                  <c:v>42264.5</c:v>
                </c:pt>
                <c:pt idx="121">
                  <c:v>42264.501388888886</c:v>
                </c:pt>
                <c:pt idx="122">
                  <c:v>42264.50277777778</c:v>
                </c:pt>
                <c:pt idx="123">
                  <c:v>42264.504166666666</c:v>
                </c:pt>
                <c:pt idx="124">
                  <c:v>42264.505555555559</c:v>
                </c:pt>
                <c:pt idx="125">
                  <c:v>42264.506944444445</c:v>
                </c:pt>
                <c:pt idx="126">
                  <c:v>42264.508333333331</c:v>
                </c:pt>
                <c:pt idx="127">
                  <c:v>42264.509722222225</c:v>
                </c:pt>
                <c:pt idx="128">
                  <c:v>42264.511111111111</c:v>
                </c:pt>
                <c:pt idx="129">
                  <c:v>42264.512499999997</c:v>
                </c:pt>
                <c:pt idx="130">
                  <c:v>42264.513888888891</c:v>
                </c:pt>
                <c:pt idx="131">
                  <c:v>42264.515277777777</c:v>
                </c:pt>
                <c:pt idx="132">
                  <c:v>42264.51666666667</c:v>
                </c:pt>
                <c:pt idx="133">
                  <c:v>42264.518055555556</c:v>
                </c:pt>
                <c:pt idx="134">
                  <c:v>42264.519444444442</c:v>
                </c:pt>
                <c:pt idx="135">
                  <c:v>42264.520833333336</c:v>
                </c:pt>
                <c:pt idx="136">
                  <c:v>42264.522222222222</c:v>
                </c:pt>
                <c:pt idx="137">
                  <c:v>42264.523611111108</c:v>
                </c:pt>
                <c:pt idx="138">
                  <c:v>42264.525000000001</c:v>
                </c:pt>
                <c:pt idx="139">
                  <c:v>42264.526388888888</c:v>
                </c:pt>
                <c:pt idx="140">
                  <c:v>42264.527777777781</c:v>
                </c:pt>
                <c:pt idx="141">
                  <c:v>42264.529166666667</c:v>
                </c:pt>
                <c:pt idx="142">
                  <c:v>42264.530555555553</c:v>
                </c:pt>
                <c:pt idx="143">
                  <c:v>42264.531944444447</c:v>
                </c:pt>
                <c:pt idx="144">
                  <c:v>42264.533333333333</c:v>
                </c:pt>
                <c:pt idx="145">
                  <c:v>42264.534722222219</c:v>
                </c:pt>
                <c:pt idx="146">
                  <c:v>42264.536111111112</c:v>
                </c:pt>
                <c:pt idx="147">
                  <c:v>42264.537499999999</c:v>
                </c:pt>
                <c:pt idx="148">
                  <c:v>42264.538888888892</c:v>
                </c:pt>
                <c:pt idx="149">
                  <c:v>42264.540277777778</c:v>
                </c:pt>
                <c:pt idx="150">
                  <c:v>42264.541666666664</c:v>
                </c:pt>
                <c:pt idx="151">
                  <c:v>42264.543055555558</c:v>
                </c:pt>
                <c:pt idx="152">
                  <c:v>42264.544444444444</c:v>
                </c:pt>
                <c:pt idx="153">
                  <c:v>42264.54583333333</c:v>
                </c:pt>
                <c:pt idx="154">
                  <c:v>42264.547222222223</c:v>
                </c:pt>
                <c:pt idx="155">
                  <c:v>42264.548611111109</c:v>
                </c:pt>
                <c:pt idx="156">
                  <c:v>42264.55</c:v>
                </c:pt>
                <c:pt idx="157">
                  <c:v>42264.551388888889</c:v>
                </c:pt>
                <c:pt idx="158">
                  <c:v>42264.552777777775</c:v>
                </c:pt>
                <c:pt idx="159">
                  <c:v>42264.554166666669</c:v>
                </c:pt>
                <c:pt idx="160">
                  <c:v>42264.555555555555</c:v>
                </c:pt>
                <c:pt idx="161">
                  <c:v>42264.556944444441</c:v>
                </c:pt>
                <c:pt idx="162">
                  <c:v>42264.558333333334</c:v>
                </c:pt>
                <c:pt idx="163">
                  <c:v>42264.55972222222</c:v>
                </c:pt>
                <c:pt idx="164">
                  <c:v>42264.561111111114</c:v>
                </c:pt>
                <c:pt idx="165">
                  <c:v>42264.5625</c:v>
                </c:pt>
                <c:pt idx="166">
                  <c:v>42264.563888888886</c:v>
                </c:pt>
                <c:pt idx="167">
                  <c:v>42264.56527777778</c:v>
                </c:pt>
                <c:pt idx="168">
                  <c:v>42264.566666666666</c:v>
                </c:pt>
                <c:pt idx="169">
                  <c:v>42264.568055555559</c:v>
                </c:pt>
                <c:pt idx="170">
                  <c:v>42264.569444444445</c:v>
                </c:pt>
                <c:pt idx="171">
                  <c:v>42264.570833333331</c:v>
                </c:pt>
                <c:pt idx="172">
                  <c:v>42264.572222222225</c:v>
                </c:pt>
                <c:pt idx="173">
                  <c:v>42264.573611111111</c:v>
                </c:pt>
                <c:pt idx="174">
                  <c:v>42264.574999999997</c:v>
                </c:pt>
                <c:pt idx="175">
                  <c:v>42264.576388888891</c:v>
                </c:pt>
                <c:pt idx="176">
                  <c:v>42264.577777777777</c:v>
                </c:pt>
                <c:pt idx="177">
                  <c:v>42264.57916666667</c:v>
                </c:pt>
                <c:pt idx="178">
                  <c:v>42264.580555555556</c:v>
                </c:pt>
                <c:pt idx="179">
                  <c:v>42264.581944444442</c:v>
                </c:pt>
                <c:pt idx="180">
                  <c:v>42264.583333333336</c:v>
                </c:pt>
                <c:pt idx="181">
                  <c:v>42264.584722222222</c:v>
                </c:pt>
                <c:pt idx="182">
                  <c:v>42264.586111111108</c:v>
                </c:pt>
                <c:pt idx="183">
                  <c:v>42264.587500000001</c:v>
                </c:pt>
                <c:pt idx="184">
                  <c:v>42264.588888888888</c:v>
                </c:pt>
                <c:pt idx="185">
                  <c:v>42264.590277777781</c:v>
                </c:pt>
                <c:pt idx="186">
                  <c:v>42264.591666666667</c:v>
                </c:pt>
                <c:pt idx="187">
                  <c:v>42264.593055555553</c:v>
                </c:pt>
                <c:pt idx="188">
                  <c:v>42264.594444444447</c:v>
                </c:pt>
                <c:pt idx="189">
                  <c:v>42264.595833333333</c:v>
                </c:pt>
                <c:pt idx="190">
                  <c:v>42264.597222222219</c:v>
                </c:pt>
                <c:pt idx="191">
                  <c:v>42264.598611111112</c:v>
                </c:pt>
                <c:pt idx="192">
                  <c:v>42264.6</c:v>
                </c:pt>
                <c:pt idx="193">
                  <c:v>42264.601388888892</c:v>
                </c:pt>
                <c:pt idx="194">
                  <c:v>42264.602777777778</c:v>
                </c:pt>
                <c:pt idx="195">
                  <c:v>42264.604166666664</c:v>
                </c:pt>
                <c:pt idx="196">
                  <c:v>42264.605555555558</c:v>
                </c:pt>
                <c:pt idx="197">
                  <c:v>42264.606944444444</c:v>
                </c:pt>
                <c:pt idx="198">
                  <c:v>42264.60833333333</c:v>
                </c:pt>
                <c:pt idx="199">
                  <c:v>42264.609722222223</c:v>
                </c:pt>
                <c:pt idx="200">
                  <c:v>42264.611111111109</c:v>
                </c:pt>
                <c:pt idx="201">
                  <c:v>42264.612500000003</c:v>
                </c:pt>
                <c:pt idx="202">
                  <c:v>42264.613888888889</c:v>
                </c:pt>
                <c:pt idx="203">
                  <c:v>42264.615277777775</c:v>
                </c:pt>
                <c:pt idx="204">
                  <c:v>42264.616666666669</c:v>
                </c:pt>
                <c:pt idx="205">
                  <c:v>42264.618055555555</c:v>
                </c:pt>
                <c:pt idx="206">
                  <c:v>42264.619444444441</c:v>
                </c:pt>
                <c:pt idx="207">
                  <c:v>42264.620833333334</c:v>
                </c:pt>
                <c:pt idx="208">
                  <c:v>42264.62222222222</c:v>
                </c:pt>
                <c:pt idx="209">
                  <c:v>42264.623611111114</c:v>
                </c:pt>
                <c:pt idx="210">
                  <c:v>42264.625</c:v>
                </c:pt>
                <c:pt idx="211">
                  <c:v>42264.626388888886</c:v>
                </c:pt>
                <c:pt idx="212">
                  <c:v>42264.62777777778</c:v>
                </c:pt>
                <c:pt idx="213">
                  <c:v>42264.629166666666</c:v>
                </c:pt>
                <c:pt idx="214">
                  <c:v>42264.630555555559</c:v>
                </c:pt>
                <c:pt idx="215">
                  <c:v>42264.631944444445</c:v>
                </c:pt>
                <c:pt idx="216">
                  <c:v>42264.634722222225</c:v>
                </c:pt>
                <c:pt idx="217">
                  <c:v>42264.636111111111</c:v>
                </c:pt>
                <c:pt idx="218">
                  <c:v>42264.637499999997</c:v>
                </c:pt>
                <c:pt idx="219">
                  <c:v>42264.638888888891</c:v>
                </c:pt>
                <c:pt idx="220">
                  <c:v>42264.640277777777</c:v>
                </c:pt>
                <c:pt idx="221">
                  <c:v>42264.64166666667</c:v>
                </c:pt>
                <c:pt idx="222">
                  <c:v>42264.643055555556</c:v>
                </c:pt>
                <c:pt idx="223">
                  <c:v>42264.644444444442</c:v>
                </c:pt>
                <c:pt idx="224">
                  <c:v>42264.645833333336</c:v>
                </c:pt>
                <c:pt idx="225">
                  <c:v>42264.647222222222</c:v>
                </c:pt>
                <c:pt idx="226">
                  <c:v>42264.648611111108</c:v>
                </c:pt>
                <c:pt idx="227">
                  <c:v>42264.65</c:v>
                </c:pt>
                <c:pt idx="228">
                  <c:v>42264.651388888888</c:v>
                </c:pt>
                <c:pt idx="229">
                  <c:v>42264.652777777781</c:v>
                </c:pt>
                <c:pt idx="230">
                  <c:v>42264.654166666667</c:v>
                </c:pt>
                <c:pt idx="231">
                  <c:v>42264.655555555553</c:v>
                </c:pt>
                <c:pt idx="232">
                  <c:v>42264.656944444447</c:v>
                </c:pt>
                <c:pt idx="233">
                  <c:v>42264.658333333333</c:v>
                </c:pt>
                <c:pt idx="234">
                  <c:v>42264.659722222219</c:v>
                </c:pt>
                <c:pt idx="235">
                  <c:v>42264.661111111112</c:v>
                </c:pt>
                <c:pt idx="236">
                  <c:v>42264.662499999999</c:v>
                </c:pt>
                <c:pt idx="237">
                  <c:v>42264.663888888892</c:v>
                </c:pt>
                <c:pt idx="238">
                  <c:v>42264.665277777778</c:v>
                </c:pt>
                <c:pt idx="239">
                  <c:v>42264.666666666664</c:v>
                </c:pt>
                <c:pt idx="240">
                  <c:v>42264.668055555558</c:v>
                </c:pt>
                <c:pt idx="241">
                  <c:v>42264.669444444444</c:v>
                </c:pt>
                <c:pt idx="242">
                  <c:v>42264.67083333333</c:v>
                </c:pt>
                <c:pt idx="243">
                  <c:v>42264.672222222223</c:v>
                </c:pt>
                <c:pt idx="244">
                  <c:v>42264.673611111109</c:v>
                </c:pt>
                <c:pt idx="245">
                  <c:v>42264.675000000003</c:v>
                </c:pt>
                <c:pt idx="246">
                  <c:v>42264.676388888889</c:v>
                </c:pt>
                <c:pt idx="247">
                  <c:v>42264.677777777775</c:v>
                </c:pt>
                <c:pt idx="248">
                  <c:v>42264.679166666669</c:v>
                </c:pt>
                <c:pt idx="249">
                  <c:v>42264.680555555555</c:v>
                </c:pt>
                <c:pt idx="250">
                  <c:v>42264.681944444441</c:v>
                </c:pt>
                <c:pt idx="251">
                  <c:v>42264.683333333334</c:v>
                </c:pt>
                <c:pt idx="252">
                  <c:v>42264.68472222222</c:v>
                </c:pt>
                <c:pt idx="253">
                  <c:v>42264.686111111114</c:v>
                </c:pt>
                <c:pt idx="254">
                  <c:v>42264.6875</c:v>
                </c:pt>
                <c:pt idx="255">
                  <c:v>42264.688888888886</c:v>
                </c:pt>
                <c:pt idx="256">
                  <c:v>42264.69027777778</c:v>
                </c:pt>
                <c:pt idx="257">
                  <c:v>42264.691666666666</c:v>
                </c:pt>
                <c:pt idx="258">
                  <c:v>42264.693055555559</c:v>
                </c:pt>
                <c:pt idx="259">
                  <c:v>42264.694444444445</c:v>
                </c:pt>
                <c:pt idx="260">
                  <c:v>42264.695833333331</c:v>
                </c:pt>
                <c:pt idx="261">
                  <c:v>42264.697222222225</c:v>
                </c:pt>
                <c:pt idx="262">
                  <c:v>42264.698611111111</c:v>
                </c:pt>
                <c:pt idx="263">
                  <c:v>42264.7</c:v>
                </c:pt>
                <c:pt idx="264">
                  <c:v>42264.701388888891</c:v>
                </c:pt>
                <c:pt idx="265">
                  <c:v>42264.702777777777</c:v>
                </c:pt>
                <c:pt idx="266">
                  <c:v>42264.70416666667</c:v>
                </c:pt>
                <c:pt idx="267">
                  <c:v>42264.705555555556</c:v>
                </c:pt>
                <c:pt idx="268">
                  <c:v>42264.706944444442</c:v>
                </c:pt>
                <c:pt idx="269">
                  <c:v>42264.708333333336</c:v>
                </c:pt>
                <c:pt idx="270">
                  <c:v>42264.709722222222</c:v>
                </c:pt>
                <c:pt idx="271">
                  <c:v>42264.711111111108</c:v>
                </c:pt>
                <c:pt idx="272">
                  <c:v>42264.712500000001</c:v>
                </c:pt>
                <c:pt idx="273">
                  <c:v>42264.713888888888</c:v>
                </c:pt>
                <c:pt idx="274">
                  <c:v>42264.715277777781</c:v>
                </c:pt>
              </c:numCache>
            </c:numRef>
          </c:xVal>
          <c:yVal>
            <c:numRef>
              <c:f>Sheet1!$B$9:$B$283</c:f>
              <c:numCache>
                <c:formatCode>General</c:formatCode>
                <c:ptCount val="275"/>
                <c:pt idx="0">
                  <c:v>0</c:v>
                </c:pt>
                <c:pt idx="1">
                  <c:v>0</c:v>
                </c:pt>
                <c:pt idx="2">
                  <c:v>0</c:v>
                </c:pt>
                <c:pt idx="3">
                  <c:v>0</c:v>
                </c:pt>
                <c:pt idx="4">
                  <c:v>4.0000000000000001E-3</c:v>
                </c:pt>
                <c:pt idx="5">
                  <c:v>7.0000000000000001E-3</c:v>
                </c:pt>
                <c:pt idx="6">
                  <c:v>7.0000000000000001E-3</c:v>
                </c:pt>
                <c:pt idx="7">
                  <c:v>4.0000000000000001E-3</c:v>
                </c:pt>
                <c:pt idx="8">
                  <c:v>3.0000000000000001E-3</c:v>
                </c:pt>
                <c:pt idx="9">
                  <c:v>2E-3</c:v>
                </c:pt>
                <c:pt idx="10">
                  <c:v>3.0000000000000001E-3</c:v>
                </c:pt>
                <c:pt idx="11">
                  <c:v>4.0000000000000001E-3</c:v>
                </c:pt>
                <c:pt idx="12">
                  <c:v>4.0000000000000001E-3</c:v>
                </c:pt>
                <c:pt idx="13">
                  <c:v>4.0000000000000001E-3</c:v>
                </c:pt>
                <c:pt idx="14">
                  <c:v>3.0000000000000001E-3</c:v>
                </c:pt>
                <c:pt idx="15">
                  <c:v>3.0000000000000001E-3</c:v>
                </c:pt>
                <c:pt idx="16">
                  <c:v>3.0000000000000001E-3</c:v>
                </c:pt>
                <c:pt idx="17">
                  <c:v>7.0000000000000001E-3</c:v>
                </c:pt>
                <c:pt idx="18">
                  <c:v>1.6E-2</c:v>
                </c:pt>
                <c:pt idx="19">
                  <c:v>1.7999999999999999E-2</c:v>
                </c:pt>
                <c:pt idx="20">
                  <c:v>1.6E-2</c:v>
                </c:pt>
                <c:pt idx="21">
                  <c:v>1.4999999999999999E-2</c:v>
                </c:pt>
                <c:pt idx="22">
                  <c:v>1.2999999999999999E-2</c:v>
                </c:pt>
                <c:pt idx="23">
                  <c:v>1.2E-2</c:v>
                </c:pt>
                <c:pt idx="24">
                  <c:v>8.9999999999999993E-3</c:v>
                </c:pt>
                <c:pt idx="25">
                  <c:v>7.0000000000000001E-3</c:v>
                </c:pt>
                <c:pt idx="26">
                  <c:v>7.0000000000000001E-3</c:v>
                </c:pt>
                <c:pt idx="27">
                  <c:v>6.0000000000000001E-3</c:v>
                </c:pt>
                <c:pt idx="28">
                  <c:v>6.0000000000000001E-3</c:v>
                </c:pt>
                <c:pt idx="29">
                  <c:v>6.0000000000000001E-3</c:v>
                </c:pt>
                <c:pt idx="30">
                  <c:v>5.0000000000000001E-3</c:v>
                </c:pt>
                <c:pt idx="31">
                  <c:v>5.0000000000000001E-3</c:v>
                </c:pt>
                <c:pt idx="32">
                  <c:v>4.0000000000000001E-3</c:v>
                </c:pt>
                <c:pt idx="33">
                  <c:v>4.0000000000000001E-3</c:v>
                </c:pt>
                <c:pt idx="34">
                  <c:v>4.0000000000000001E-3</c:v>
                </c:pt>
                <c:pt idx="35">
                  <c:v>4.0000000000000001E-3</c:v>
                </c:pt>
                <c:pt idx="36">
                  <c:v>4.0000000000000001E-3</c:v>
                </c:pt>
                <c:pt idx="37">
                  <c:v>3.0000000000000001E-3</c:v>
                </c:pt>
                <c:pt idx="38">
                  <c:v>3.0000000000000001E-3</c:v>
                </c:pt>
                <c:pt idx="39">
                  <c:v>3.0000000000000001E-3</c:v>
                </c:pt>
                <c:pt idx="40">
                  <c:v>3.0000000000000001E-3</c:v>
                </c:pt>
                <c:pt idx="41">
                  <c:v>3.0000000000000001E-3</c:v>
                </c:pt>
                <c:pt idx="42">
                  <c:v>3.0000000000000001E-3</c:v>
                </c:pt>
                <c:pt idx="43">
                  <c:v>2E-3</c:v>
                </c:pt>
                <c:pt idx="44">
                  <c:v>2E-3</c:v>
                </c:pt>
                <c:pt idx="45">
                  <c:v>2E-3</c:v>
                </c:pt>
                <c:pt idx="46">
                  <c:v>2E-3</c:v>
                </c:pt>
                <c:pt idx="47">
                  <c:v>2E-3</c:v>
                </c:pt>
                <c:pt idx="48">
                  <c:v>3.0000000000000001E-3</c:v>
                </c:pt>
                <c:pt idx="49">
                  <c:v>1.2999999999999999E-2</c:v>
                </c:pt>
                <c:pt idx="50">
                  <c:v>1.2E-2</c:v>
                </c:pt>
                <c:pt idx="51">
                  <c:v>0.01</c:v>
                </c:pt>
                <c:pt idx="52">
                  <c:v>8.0000000000000002E-3</c:v>
                </c:pt>
                <c:pt idx="53">
                  <c:v>7.0000000000000001E-3</c:v>
                </c:pt>
                <c:pt idx="54">
                  <c:v>7.0000000000000001E-3</c:v>
                </c:pt>
                <c:pt idx="55">
                  <c:v>6.0000000000000001E-3</c:v>
                </c:pt>
                <c:pt idx="56">
                  <c:v>6.0000000000000001E-3</c:v>
                </c:pt>
                <c:pt idx="57">
                  <c:v>6.0000000000000001E-3</c:v>
                </c:pt>
                <c:pt idx="58">
                  <c:v>6.0000000000000001E-3</c:v>
                </c:pt>
                <c:pt idx="59">
                  <c:v>5.0000000000000001E-3</c:v>
                </c:pt>
                <c:pt idx="60">
                  <c:v>4.0000000000000001E-3</c:v>
                </c:pt>
                <c:pt idx="61">
                  <c:v>4.0000000000000001E-3</c:v>
                </c:pt>
                <c:pt idx="62">
                  <c:v>4.0000000000000001E-3</c:v>
                </c:pt>
                <c:pt idx="63">
                  <c:v>4.0000000000000001E-3</c:v>
                </c:pt>
                <c:pt idx="64">
                  <c:v>5.0000000000000001E-3</c:v>
                </c:pt>
                <c:pt idx="65">
                  <c:v>4.0000000000000001E-3</c:v>
                </c:pt>
                <c:pt idx="66">
                  <c:v>4.0000000000000001E-3</c:v>
                </c:pt>
                <c:pt idx="67">
                  <c:v>4.0000000000000001E-3</c:v>
                </c:pt>
                <c:pt idx="68">
                  <c:v>4.0000000000000001E-3</c:v>
                </c:pt>
                <c:pt idx="69">
                  <c:v>3.0000000000000001E-3</c:v>
                </c:pt>
                <c:pt idx="70">
                  <c:v>3.0000000000000001E-3</c:v>
                </c:pt>
                <c:pt idx="71">
                  <c:v>3.0000000000000001E-3</c:v>
                </c:pt>
                <c:pt idx="72">
                  <c:v>4.0000000000000001E-3</c:v>
                </c:pt>
                <c:pt idx="73">
                  <c:v>4.0000000000000001E-3</c:v>
                </c:pt>
                <c:pt idx="74">
                  <c:v>4.0000000000000001E-3</c:v>
                </c:pt>
                <c:pt idx="75">
                  <c:v>3.0000000000000001E-3</c:v>
                </c:pt>
                <c:pt idx="76">
                  <c:v>3.0000000000000001E-3</c:v>
                </c:pt>
                <c:pt idx="77">
                  <c:v>3.0000000000000001E-3</c:v>
                </c:pt>
                <c:pt idx="78">
                  <c:v>2E-3</c:v>
                </c:pt>
                <c:pt idx="79">
                  <c:v>2E-3</c:v>
                </c:pt>
                <c:pt idx="80">
                  <c:v>2E-3</c:v>
                </c:pt>
                <c:pt idx="81">
                  <c:v>2E-3</c:v>
                </c:pt>
                <c:pt idx="82">
                  <c:v>1E-3</c:v>
                </c:pt>
                <c:pt idx="83">
                  <c:v>1E-3</c:v>
                </c:pt>
                <c:pt idx="84">
                  <c:v>0</c:v>
                </c:pt>
                <c:pt idx="85">
                  <c:v>0</c:v>
                </c:pt>
                <c:pt idx="86">
                  <c:v>1E-3</c:v>
                </c:pt>
                <c:pt idx="87">
                  <c:v>2E-3</c:v>
                </c:pt>
                <c:pt idx="88">
                  <c:v>2E-3</c:v>
                </c:pt>
                <c:pt idx="89">
                  <c:v>2E-3</c:v>
                </c:pt>
                <c:pt idx="90">
                  <c:v>4.0000000000000001E-3</c:v>
                </c:pt>
                <c:pt idx="91">
                  <c:v>7.0000000000000001E-3</c:v>
                </c:pt>
                <c:pt idx="92">
                  <c:v>7.0000000000000001E-3</c:v>
                </c:pt>
                <c:pt idx="93">
                  <c:v>6.0000000000000001E-3</c:v>
                </c:pt>
                <c:pt idx="94">
                  <c:v>6.0000000000000001E-3</c:v>
                </c:pt>
                <c:pt idx="95">
                  <c:v>4.0000000000000001E-3</c:v>
                </c:pt>
                <c:pt idx="96">
                  <c:v>4.0000000000000001E-3</c:v>
                </c:pt>
                <c:pt idx="97">
                  <c:v>4.0000000000000001E-3</c:v>
                </c:pt>
                <c:pt idx="98">
                  <c:v>4.0000000000000001E-3</c:v>
                </c:pt>
                <c:pt idx="99">
                  <c:v>3.0000000000000001E-3</c:v>
                </c:pt>
                <c:pt idx="100">
                  <c:v>3.0000000000000001E-3</c:v>
                </c:pt>
                <c:pt idx="101">
                  <c:v>3.0000000000000001E-3</c:v>
                </c:pt>
                <c:pt idx="102">
                  <c:v>4.0000000000000001E-3</c:v>
                </c:pt>
                <c:pt idx="103">
                  <c:v>4.0000000000000001E-3</c:v>
                </c:pt>
                <c:pt idx="104">
                  <c:v>3.0000000000000001E-3</c:v>
                </c:pt>
                <c:pt idx="105">
                  <c:v>3.0000000000000001E-3</c:v>
                </c:pt>
                <c:pt idx="106">
                  <c:v>3.0000000000000001E-3</c:v>
                </c:pt>
                <c:pt idx="107">
                  <c:v>2E-3</c:v>
                </c:pt>
                <c:pt idx="108">
                  <c:v>2E-3</c:v>
                </c:pt>
                <c:pt idx="109">
                  <c:v>3.0000000000000001E-3</c:v>
                </c:pt>
                <c:pt idx="110">
                  <c:v>3.0000000000000001E-3</c:v>
                </c:pt>
                <c:pt idx="111">
                  <c:v>3.0000000000000001E-3</c:v>
                </c:pt>
                <c:pt idx="112">
                  <c:v>3.0000000000000001E-3</c:v>
                </c:pt>
                <c:pt idx="113">
                  <c:v>2E-3</c:v>
                </c:pt>
                <c:pt idx="114">
                  <c:v>2E-3</c:v>
                </c:pt>
                <c:pt idx="115">
                  <c:v>2E-3</c:v>
                </c:pt>
                <c:pt idx="116">
                  <c:v>2E-3</c:v>
                </c:pt>
                <c:pt idx="117">
                  <c:v>3.0000000000000001E-3</c:v>
                </c:pt>
                <c:pt idx="118">
                  <c:v>2E-3</c:v>
                </c:pt>
                <c:pt idx="119">
                  <c:v>2E-3</c:v>
                </c:pt>
                <c:pt idx="120">
                  <c:v>2E-3</c:v>
                </c:pt>
                <c:pt idx="121">
                  <c:v>2E-3</c:v>
                </c:pt>
                <c:pt idx="122">
                  <c:v>7.0000000000000001E-3</c:v>
                </c:pt>
                <c:pt idx="123">
                  <c:v>8.0000000000000002E-3</c:v>
                </c:pt>
                <c:pt idx="124">
                  <c:v>7.0000000000000001E-3</c:v>
                </c:pt>
                <c:pt idx="125">
                  <c:v>6.0000000000000001E-3</c:v>
                </c:pt>
                <c:pt idx="126">
                  <c:v>6.0000000000000001E-3</c:v>
                </c:pt>
                <c:pt idx="127">
                  <c:v>5.0000000000000001E-3</c:v>
                </c:pt>
                <c:pt idx="128">
                  <c:v>5.0000000000000001E-3</c:v>
                </c:pt>
                <c:pt idx="129">
                  <c:v>4.0000000000000001E-3</c:v>
                </c:pt>
                <c:pt idx="130">
                  <c:v>4.0000000000000001E-3</c:v>
                </c:pt>
                <c:pt idx="131">
                  <c:v>5.0000000000000001E-3</c:v>
                </c:pt>
                <c:pt idx="132">
                  <c:v>5.0000000000000001E-3</c:v>
                </c:pt>
                <c:pt idx="133">
                  <c:v>4.0000000000000001E-3</c:v>
                </c:pt>
                <c:pt idx="134">
                  <c:v>5.0000000000000001E-3</c:v>
                </c:pt>
                <c:pt idx="135">
                  <c:v>4.0000000000000001E-3</c:v>
                </c:pt>
                <c:pt idx="136">
                  <c:v>4.0000000000000001E-3</c:v>
                </c:pt>
                <c:pt idx="137">
                  <c:v>3.0000000000000001E-3</c:v>
                </c:pt>
                <c:pt idx="138">
                  <c:v>3.0000000000000001E-3</c:v>
                </c:pt>
                <c:pt idx="139">
                  <c:v>4.0000000000000001E-3</c:v>
                </c:pt>
                <c:pt idx="140">
                  <c:v>4.0000000000000001E-3</c:v>
                </c:pt>
                <c:pt idx="141">
                  <c:v>3.0000000000000001E-3</c:v>
                </c:pt>
                <c:pt idx="142">
                  <c:v>3.0000000000000001E-3</c:v>
                </c:pt>
                <c:pt idx="143">
                  <c:v>3.0000000000000001E-3</c:v>
                </c:pt>
                <c:pt idx="144">
                  <c:v>3.0000000000000001E-3</c:v>
                </c:pt>
                <c:pt idx="145">
                  <c:v>2E-3</c:v>
                </c:pt>
                <c:pt idx="146">
                  <c:v>2E-3</c:v>
                </c:pt>
                <c:pt idx="147">
                  <c:v>4.0000000000000001E-3</c:v>
                </c:pt>
                <c:pt idx="148">
                  <c:v>3.0000000000000001E-3</c:v>
                </c:pt>
                <c:pt idx="149">
                  <c:v>3.0000000000000001E-3</c:v>
                </c:pt>
                <c:pt idx="150">
                  <c:v>2E-3</c:v>
                </c:pt>
                <c:pt idx="151">
                  <c:v>2E-3</c:v>
                </c:pt>
                <c:pt idx="152">
                  <c:v>2E-3</c:v>
                </c:pt>
                <c:pt idx="153">
                  <c:v>2E-3</c:v>
                </c:pt>
                <c:pt idx="154">
                  <c:v>2E-3</c:v>
                </c:pt>
                <c:pt idx="155">
                  <c:v>2E-3</c:v>
                </c:pt>
                <c:pt idx="156">
                  <c:v>2E-3</c:v>
                </c:pt>
                <c:pt idx="157">
                  <c:v>2E-3</c:v>
                </c:pt>
                <c:pt idx="158">
                  <c:v>1E-3</c:v>
                </c:pt>
                <c:pt idx="159">
                  <c:v>2E-3</c:v>
                </c:pt>
                <c:pt idx="160">
                  <c:v>1E-3</c:v>
                </c:pt>
                <c:pt idx="161">
                  <c:v>1E-3</c:v>
                </c:pt>
                <c:pt idx="162">
                  <c:v>3.0000000000000001E-3</c:v>
                </c:pt>
                <c:pt idx="163">
                  <c:v>4.0000000000000001E-3</c:v>
                </c:pt>
                <c:pt idx="164">
                  <c:v>7.0000000000000001E-3</c:v>
                </c:pt>
                <c:pt idx="165">
                  <c:v>6.0000000000000001E-3</c:v>
                </c:pt>
                <c:pt idx="166">
                  <c:v>6.0000000000000001E-3</c:v>
                </c:pt>
                <c:pt idx="167">
                  <c:v>5.0000000000000001E-3</c:v>
                </c:pt>
                <c:pt idx="168">
                  <c:v>4.0000000000000001E-3</c:v>
                </c:pt>
                <c:pt idx="169">
                  <c:v>5.0000000000000001E-3</c:v>
                </c:pt>
                <c:pt idx="170">
                  <c:v>4.0000000000000001E-3</c:v>
                </c:pt>
                <c:pt idx="171">
                  <c:v>4.0000000000000001E-3</c:v>
                </c:pt>
                <c:pt idx="172">
                  <c:v>4.0000000000000001E-3</c:v>
                </c:pt>
                <c:pt idx="173">
                  <c:v>4.0000000000000001E-3</c:v>
                </c:pt>
                <c:pt idx="174">
                  <c:v>4.0000000000000001E-3</c:v>
                </c:pt>
                <c:pt idx="175">
                  <c:v>3.0000000000000001E-3</c:v>
                </c:pt>
                <c:pt idx="176">
                  <c:v>4.0000000000000001E-3</c:v>
                </c:pt>
                <c:pt idx="177">
                  <c:v>4.0000000000000001E-3</c:v>
                </c:pt>
                <c:pt idx="178">
                  <c:v>3.0000000000000001E-3</c:v>
                </c:pt>
                <c:pt idx="179">
                  <c:v>3.0000000000000001E-3</c:v>
                </c:pt>
                <c:pt idx="180">
                  <c:v>3.0000000000000001E-3</c:v>
                </c:pt>
                <c:pt idx="181">
                  <c:v>3.0000000000000001E-3</c:v>
                </c:pt>
                <c:pt idx="182">
                  <c:v>3.0000000000000001E-3</c:v>
                </c:pt>
                <c:pt idx="183">
                  <c:v>3.0000000000000001E-3</c:v>
                </c:pt>
                <c:pt idx="184">
                  <c:v>3.0000000000000001E-3</c:v>
                </c:pt>
                <c:pt idx="185">
                  <c:v>3.0000000000000001E-3</c:v>
                </c:pt>
                <c:pt idx="186">
                  <c:v>2E-3</c:v>
                </c:pt>
                <c:pt idx="187">
                  <c:v>2E-3</c:v>
                </c:pt>
                <c:pt idx="188">
                  <c:v>2E-3</c:v>
                </c:pt>
                <c:pt idx="189">
                  <c:v>2E-3</c:v>
                </c:pt>
                <c:pt idx="190">
                  <c:v>2E-3</c:v>
                </c:pt>
                <c:pt idx="191">
                  <c:v>2E-3</c:v>
                </c:pt>
                <c:pt idx="192">
                  <c:v>2E-3</c:v>
                </c:pt>
                <c:pt idx="193">
                  <c:v>2E-3</c:v>
                </c:pt>
                <c:pt idx="194">
                  <c:v>3.0000000000000001E-3</c:v>
                </c:pt>
                <c:pt idx="195">
                  <c:v>2E-3</c:v>
                </c:pt>
                <c:pt idx="196">
                  <c:v>2E-3</c:v>
                </c:pt>
                <c:pt idx="197">
                  <c:v>3.0000000000000001E-3</c:v>
                </c:pt>
                <c:pt idx="198">
                  <c:v>2E-3</c:v>
                </c:pt>
                <c:pt idx="199">
                  <c:v>2E-3</c:v>
                </c:pt>
                <c:pt idx="200">
                  <c:v>2E-3</c:v>
                </c:pt>
                <c:pt idx="201">
                  <c:v>2E-3</c:v>
                </c:pt>
                <c:pt idx="202">
                  <c:v>2E-3</c:v>
                </c:pt>
                <c:pt idx="203">
                  <c:v>2E-3</c:v>
                </c:pt>
                <c:pt idx="204">
                  <c:v>2E-3</c:v>
                </c:pt>
                <c:pt idx="205">
                  <c:v>1E-3</c:v>
                </c:pt>
                <c:pt idx="206">
                  <c:v>2E-3</c:v>
                </c:pt>
                <c:pt idx="207">
                  <c:v>2E-3</c:v>
                </c:pt>
                <c:pt idx="208">
                  <c:v>2E-3</c:v>
                </c:pt>
                <c:pt idx="209">
                  <c:v>2E-3</c:v>
                </c:pt>
                <c:pt idx="210">
                  <c:v>2E-3</c:v>
                </c:pt>
                <c:pt idx="211">
                  <c:v>2E-3</c:v>
                </c:pt>
                <c:pt idx="212">
                  <c:v>2E-3</c:v>
                </c:pt>
                <c:pt idx="213">
                  <c:v>2E-3</c:v>
                </c:pt>
                <c:pt idx="214">
                  <c:v>2E-3</c:v>
                </c:pt>
                <c:pt idx="215">
                  <c:v>2E-3</c:v>
                </c:pt>
                <c:pt idx="216">
                  <c:v>2E-3</c:v>
                </c:pt>
                <c:pt idx="217">
                  <c:v>2E-3</c:v>
                </c:pt>
                <c:pt idx="218">
                  <c:v>1E-3</c:v>
                </c:pt>
                <c:pt idx="219">
                  <c:v>1E-3</c:v>
                </c:pt>
                <c:pt idx="220">
                  <c:v>2E-3</c:v>
                </c:pt>
                <c:pt idx="221">
                  <c:v>2E-3</c:v>
                </c:pt>
                <c:pt idx="222">
                  <c:v>2E-3</c:v>
                </c:pt>
                <c:pt idx="223">
                  <c:v>2E-3</c:v>
                </c:pt>
                <c:pt idx="224">
                  <c:v>1E-3</c:v>
                </c:pt>
                <c:pt idx="225">
                  <c:v>2E-3</c:v>
                </c:pt>
                <c:pt idx="226">
                  <c:v>1E-3</c:v>
                </c:pt>
                <c:pt idx="227">
                  <c:v>1E-3</c:v>
                </c:pt>
                <c:pt idx="228">
                  <c:v>1E-3</c:v>
                </c:pt>
                <c:pt idx="229">
                  <c:v>1E-3</c:v>
                </c:pt>
                <c:pt idx="230">
                  <c:v>0</c:v>
                </c:pt>
                <c:pt idx="231">
                  <c:v>1E-3</c:v>
                </c:pt>
                <c:pt idx="232">
                  <c:v>0</c:v>
                </c:pt>
                <c:pt idx="233">
                  <c:v>0</c:v>
                </c:pt>
                <c:pt idx="234">
                  <c:v>0</c:v>
                </c:pt>
                <c:pt idx="235">
                  <c:v>0</c:v>
                </c:pt>
                <c:pt idx="236">
                  <c:v>1E-3</c:v>
                </c:pt>
                <c:pt idx="237">
                  <c:v>0</c:v>
                </c:pt>
                <c:pt idx="238">
                  <c:v>2E-3</c:v>
                </c:pt>
                <c:pt idx="239">
                  <c:v>1E-3</c:v>
                </c:pt>
                <c:pt idx="240">
                  <c:v>0</c:v>
                </c:pt>
                <c:pt idx="241">
                  <c:v>0</c:v>
                </c:pt>
                <c:pt idx="242">
                  <c:v>1E-3</c:v>
                </c:pt>
                <c:pt idx="243">
                  <c:v>0</c:v>
                </c:pt>
                <c:pt idx="244">
                  <c:v>0</c:v>
                </c:pt>
                <c:pt idx="245">
                  <c:v>0</c:v>
                </c:pt>
                <c:pt idx="246">
                  <c:v>0</c:v>
                </c:pt>
                <c:pt idx="247">
                  <c:v>0</c:v>
                </c:pt>
                <c:pt idx="248">
                  <c:v>0</c:v>
                </c:pt>
                <c:pt idx="249">
                  <c:v>0</c:v>
                </c:pt>
                <c:pt idx="250">
                  <c:v>0</c:v>
                </c:pt>
                <c:pt idx="251">
                  <c:v>1E-3</c:v>
                </c:pt>
                <c:pt idx="252">
                  <c:v>1E-3</c:v>
                </c:pt>
                <c:pt idx="253">
                  <c:v>0</c:v>
                </c:pt>
                <c:pt idx="254">
                  <c:v>0</c:v>
                </c:pt>
                <c:pt idx="255">
                  <c:v>0</c:v>
                </c:pt>
                <c:pt idx="256">
                  <c:v>1E-3</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1E-3</c:v>
                </c:pt>
                <c:pt idx="271">
                  <c:v>0</c:v>
                </c:pt>
                <c:pt idx="272">
                  <c:v>0</c:v>
                </c:pt>
                <c:pt idx="273">
                  <c:v>0</c:v>
                </c:pt>
                <c:pt idx="274">
                  <c:v>0</c:v>
                </c:pt>
              </c:numCache>
            </c:numRef>
          </c:yVal>
          <c:smooth val="1"/>
        </c:ser>
        <c:dLbls>
          <c:showLegendKey val="0"/>
          <c:showVal val="0"/>
          <c:showCatName val="0"/>
          <c:showSerName val="0"/>
          <c:showPercent val="0"/>
          <c:showBubbleSize val="0"/>
        </c:dLbls>
        <c:axId val="369741928"/>
        <c:axId val="369736048"/>
      </c:scatterChart>
      <c:valAx>
        <c:axId val="369741928"/>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2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Real Time</a:t>
                </a:r>
              </a:p>
            </c:rich>
          </c:tx>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CN"/>
            </a:p>
          </c:txPr>
        </c:title>
        <c:numFmt formatCode="h:mm:ss;@"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CN"/>
          </a:p>
        </c:txPr>
        <c:crossAx val="369736048"/>
        <c:crosses val="autoZero"/>
        <c:crossBetween val="midCat"/>
      </c:valAx>
      <c:valAx>
        <c:axId val="369736048"/>
        <c:scaling>
          <c:orientation val="minMax"/>
          <c:max val="0.2"/>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2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Runoff Flow Rate (L/s)</a:t>
                </a:r>
              </a:p>
            </c:rich>
          </c:tx>
          <c:layout>
            <c:manualLayout>
              <c:xMode val="edge"/>
              <c:yMode val="edge"/>
              <c:x val="1.9444444444444445E-2"/>
              <c:y val="0.13693277923592886"/>
            </c:manualLayout>
          </c:layout>
          <c:overlay val="0"/>
          <c:spPr>
            <a:noFill/>
            <a:ln>
              <a:noFill/>
            </a:ln>
            <a:effectLst/>
          </c:spPr>
          <c:txPr>
            <a:bodyPr rot="-5400000" spcFirstLastPara="1" vertOverflow="ellipsis" vert="horz" wrap="square" anchor="ctr" anchorCtr="1"/>
            <a:lstStyle/>
            <a:p>
              <a:pPr>
                <a:defRPr sz="12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CN"/>
            </a:p>
          </c:txPr>
        </c:title>
        <c:numFmt formatCode="#,##0.00_);[Red]\(#,##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CN"/>
          </a:p>
        </c:txPr>
        <c:crossAx val="369741928"/>
        <c:crosses val="autoZero"/>
        <c:crossBetween val="midCat"/>
      </c:valAx>
      <c:spPr>
        <a:noFill/>
        <a:ln>
          <a:noFill/>
        </a:ln>
        <a:effectLst/>
      </c:spPr>
    </c:plotArea>
    <c:plotVisOnly val="1"/>
    <c:dispBlanksAs val="gap"/>
    <c:showDLblsOverMax val="0"/>
  </c:chart>
  <c:spPr>
    <a:noFill/>
    <a:ln>
      <a:noFill/>
    </a:ln>
    <a:effectLst/>
  </c:spPr>
  <c:txPr>
    <a:bodyPr/>
    <a:lstStyle/>
    <a:p>
      <a:pPr>
        <a:defRPr sz="1200">
          <a:latin typeface="Times New Roman" panose="02020603050405020304" pitchFamily="18" charset="0"/>
          <a:ea typeface="+mn-ea"/>
          <a:cs typeface="Times New Roman" panose="02020603050405020304" pitchFamily="18" charset="0"/>
        </a:defRPr>
      </a:pPr>
      <a:endParaRPr lang="zh-CN"/>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Sheet1!$L$30</c:f>
              <c:strCache>
                <c:ptCount val="1"/>
                <c:pt idx="0">
                  <c:v>Sensor 5 Effective Irrigation Time</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dLbls>
            <c:dLbl>
              <c:idx val="0"/>
              <c:layout>
                <c:manualLayout>
                  <c:x val="2.099501319084917E-2"/>
                  <c:y val="-5.1302445814277335E-2"/>
                </c:manualLayout>
              </c:layout>
              <c:dLblPos val="r"/>
              <c:showLegendKey val="0"/>
              <c:showVal val="1"/>
              <c:showCatName val="0"/>
              <c:showSerName val="0"/>
              <c:showPercent val="0"/>
              <c:showBubbleSize val="0"/>
              <c:extLst>
                <c:ext xmlns:c15="http://schemas.microsoft.com/office/drawing/2012/chart" uri="{CE6537A1-D6FC-4f65-9D91-7224C49458BB}">
                  <c15:layout/>
                </c:ext>
              </c:extLst>
            </c:dLbl>
            <c:dLbl>
              <c:idx val="2"/>
              <c:delete val="1"/>
              <c:extLst>
                <c:ext xmlns:c15="http://schemas.microsoft.com/office/drawing/2012/chart" uri="{CE6537A1-D6FC-4f65-9D91-7224C49458BB}"/>
              </c:extLst>
            </c:dLbl>
            <c:dLbl>
              <c:idx val="3"/>
              <c:delete val="1"/>
              <c:extLst>
                <c:ext xmlns:c15="http://schemas.microsoft.com/office/drawing/2012/chart" uri="{CE6537A1-D6FC-4f65-9D91-7224C49458BB}"/>
              </c:extLst>
            </c:dLbl>
            <c:dLbl>
              <c:idx val="4"/>
              <c:layout>
                <c:manualLayout>
                  <c:x val="1.5852302982569406E-2"/>
                  <c:y val="4.4143965002982628E-2"/>
                </c:manualLayout>
              </c:layout>
              <c:dLblPos val="r"/>
              <c:showLegendKey val="0"/>
              <c:showVal val="1"/>
              <c:showCatName val="0"/>
              <c:showSerName val="0"/>
              <c:showPercent val="0"/>
              <c:showBubbleSize val="0"/>
              <c:extLst>
                <c:ext xmlns:c15="http://schemas.microsoft.com/office/drawing/2012/chart" uri="{CE6537A1-D6FC-4f65-9D91-7224C49458BB}">
                  <c15:layout/>
                </c:ext>
              </c:extLst>
            </c:dLbl>
            <c:dLbl>
              <c:idx val="5"/>
              <c:delete val="1"/>
              <c:extLst>
                <c:ext xmlns:c15="http://schemas.microsoft.com/office/drawing/2012/chart" uri="{CE6537A1-D6FC-4f65-9D91-7224C49458BB}"/>
              </c:extLst>
            </c:dLbl>
            <c:dLbl>
              <c:idx val="6"/>
              <c:delete val="1"/>
              <c:extLst>
                <c:ext xmlns:c15="http://schemas.microsoft.com/office/drawing/2012/chart" uri="{CE6537A1-D6FC-4f65-9D91-7224C49458BB}"/>
              </c:extLst>
            </c:dLbl>
            <c:dLbl>
              <c:idx val="7"/>
              <c:layout>
                <c:manualLayout>
                  <c:x val="-5.8716995037487119E-2"/>
                  <c:y val="-4.3348578246172199E-2"/>
                </c:manualLayout>
              </c:layout>
              <c:dLblPos val="r"/>
              <c:showLegendKey val="0"/>
              <c:showVal val="1"/>
              <c:showCatName val="0"/>
              <c:showSerName val="0"/>
              <c:showPercent val="0"/>
              <c:showBubbleSize val="0"/>
              <c:extLst>
                <c:ext xmlns:c15="http://schemas.microsoft.com/office/drawing/2012/chart" uri="{CE6537A1-D6FC-4f65-9D91-7224C49458BB}">
                  <c15:layout/>
                </c:ext>
              </c:extLst>
            </c:dLbl>
            <c:dLbl>
              <c:idx val="8"/>
              <c:delete val="1"/>
              <c:extLst>
                <c:ext xmlns:c15="http://schemas.microsoft.com/office/drawing/2012/chart" uri="{CE6537A1-D6FC-4f65-9D91-7224C49458BB}"/>
              </c:extLst>
            </c:dLbl>
            <c:dLbl>
              <c:idx val="9"/>
              <c:delete val="1"/>
              <c:extLst>
                <c:ext xmlns:c15="http://schemas.microsoft.com/office/drawing/2012/chart" uri="{CE6537A1-D6FC-4f65-9D91-7224C49458BB}"/>
              </c:extLst>
            </c:dLbl>
            <c:dLbl>
              <c:idx val="10"/>
              <c:layout>
                <c:manualLayout>
                  <c:x val="-2.2191114999514008E-2"/>
                  <c:y val="-6.4210934924539345E-2"/>
                </c:manualLayout>
              </c:layout>
              <c:dLblPos val="r"/>
              <c:showLegendKey val="0"/>
              <c:showVal val="1"/>
              <c:showCatName val="0"/>
              <c:showSerName val="0"/>
              <c:showPercent val="0"/>
              <c:showBubbleSize val="0"/>
              <c:extLst>
                <c:ext xmlns:c15="http://schemas.microsoft.com/office/drawing/2012/chart" uri="{CE6537A1-D6FC-4f65-9D91-7224C49458BB}">
                  <c15:layout/>
                </c:ext>
              </c:extLst>
            </c:dLbl>
            <c:dLbl>
              <c:idx val="11"/>
              <c:delete val="1"/>
              <c:extLst>
                <c:ext xmlns:c15="http://schemas.microsoft.com/office/drawing/2012/chart" uri="{CE6537A1-D6FC-4f65-9D91-7224C49458BB}"/>
              </c:extLst>
            </c:dLbl>
            <c:dLbl>
              <c:idx val="12"/>
              <c:delete val="1"/>
              <c:extLst>
                <c:ext xmlns:c15="http://schemas.microsoft.com/office/drawing/2012/chart" uri="{CE6537A1-D6FC-4f65-9D91-7224C49458BB}"/>
              </c:extLst>
            </c:dLbl>
            <c:dLbl>
              <c:idx val="13"/>
              <c:delete val="1"/>
              <c:extLst>
                <c:ext xmlns:c15="http://schemas.microsoft.com/office/drawing/2012/chart" uri="{CE6537A1-D6FC-4f65-9D91-7224C49458BB}"/>
              </c:extLst>
            </c:dLbl>
            <c:dLbl>
              <c:idx val="14"/>
              <c:delete val="1"/>
              <c:extLst>
                <c:ext xmlns:c15="http://schemas.microsoft.com/office/drawing/2012/chart" uri="{CE6537A1-D6FC-4f65-9D91-7224C49458BB}"/>
              </c:extLst>
            </c:dLbl>
            <c:dLbl>
              <c:idx val="15"/>
              <c:layout>
                <c:manualLayout>
                  <c:x val="-5.2033027121609912E-2"/>
                  <c:y val="4.9098509512319255E-2"/>
                </c:manualLayout>
              </c:layout>
              <c:dLblPos val="r"/>
              <c:showLegendKey val="0"/>
              <c:showVal val="1"/>
              <c:showCatName val="0"/>
              <c:showSerName val="0"/>
              <c:showPercent val="0"/>
              <c:showBubbleSize val="0"/>
              <c:extLst>
                <c:ext xmlns:c15="http://schemas.microsoft.com/office/drawing/2012/chart" uri="{CE6537A1-D6FC-4f65-9D91-7224C49458BB}">
                  <c15:layout/>
                </c:ext>
              </c:extLst>
            </c:dLbl>
            <c:dLbl>
              <c:idx val="16"/>
              <c:delete val="1"/>
              <c:extLst>
                <c:ext xmlns:c15="http://schemas.microsoft.com/office/drawing/2012/chart" uri="{CE6537A1-D6FC-4f65-9D91-7224C49458BB}"/>
              </c:extLst>
            </c:dLbl>
            <c:dLbl>
              <c:idx val="17"/>
              <c:delete val="1"/>
              <c:extLst>
                <c:ext xmlns:c15="http://schemas.microsoft.com/office/drawing/2012/chart" uri="{CE6537A1-D6FC-4f65-9D91-7224C49458BB}"/>
              </c:extLst>
            </c:dLbl>
            <c:dLbl>
              <c:idx val="18"/>
              <c:layout>
                <c:manualLayout>
                  <c:x val="-0.11014409712028475"/>
                  <c:y val="-4.7325512030224698E-2"/>
                </c:manualLayout>
              </c:layout>
              <c:dLblPos val="r"/>
              <c:showLegendKey val="0"/>
              <c:showVal val="1"/>
              <c:showCatName val="0"/>
              <c:showSerName val="0"/>
              <c:showPercent val="0"/>
              <c:showBubbleSize val="0"/>
              <c:extLst>
                <c:ext xmlns:c15="http://schemas.microsoft.com/office/drawing/2012/chart" uri="{CE6537A1-D6FC-4f65-9D91-7224C49458BB}">
                  <c15:layout/>
                </c:ext>
              </c:extLst>
            </c:dLbl>
            <c:dLbl>
              <c:idx val="19"/>
              <c:delete val="1"/>
              <c:extLst>
                <c:ext xmlns:c15="http://schemas.microsoft.com/office/drawing/2012/chart" uri="{CE6537A1-D6FC-4f65-9D91-7224C49458BB}"/>
              </c:extLst>
            </c:dLbl>
            <c:dLbl>
              <c:idx val="20"/>
              <c:delete val="1"/>
              <c:extLst>
                <c:ext xmlns:c15="http://schemas.microsoft.com/office/drawing/2012/chart" uri="{CE6537A1-D6FC-4f65-9D91-7224C49458BB}"/>
              </c:extLst>
            </c:dLbl>
            <c:dLbl>
              <c:idx val="21"/>
              <c:layout>
                <c:manualLayout>
                  <c:x val="-0.10034169339943619"/>
                  <c:y val="-6.1944285683632749E-2"/>
                </c:manualLayout>
              </c:layout>
              <c:dLblPos val="r"/>
              <c:showLegendKey val="0"/>
              <c:showVal val="1"/>
              <c:showCatName val="0"/>
              <c:showSerName val="0"/>
              <c:showPercent val="0"/>
              <c:showBubbleSize val="0"/>
              <c:extLst>
                <c:ext xmlns:c15="http://schemas.microsoft.com/office/drawing/2012/chart" uri="{CE6537A1-D6FC-4f65-9D91-7224C49458BB}">
                  <c15:layout/>
                </c:ext>
              </c:extLst>
            </c:dLbl>
            <c:dLbl>
              <c:idx val="22"/>
              <c:delete val="1"/>
              <c:extLst>
                <c:ext xmlns:c15="http://schemas.microsoft.com/office/drawing/2012/chart" uri="{CE6537A1-D6FC-4f65-9D91-7224C49458BB}"/>
              </c:extLst>
            </c:dLbl>
            <c:dLbl>
              <c:idx val="23"/>
              <c:delete val="1"/>
              <c:extLst>
                <c:ext xmlns:c15="http://schemas.microsoft.com/office/drawing/2012/chart" uri="{CE6537A1-D6FC-4f65-9D91-7224C49458BB}"/>
              </c:extLst>
            </c:dLbl>
            <c:dLbl>
              <c:idx val="24"/>
              <c:layout>
                <c:manualLayout>
                  <c:x val="-5.0320002105676713E-2"/>
                  <c:y val="5.1293364626896251E-2"/>
                </c:manualLayout>
              </c:layout>
              <c:dLblPos val="r"/>
              <c:showLegendKey val="0"/>
              <c:showVal val="1"/>
              <c:showCatName val="0"/>
              <c:showSerName val="0"/>
              <c:showPercent val="0"/>
              <c:showBubbleSize val="0"/>
              <c:extLst>
                <c:ext xmlns:c15="http://schemas.microsoft.com/office/drawing/2012/chart" uri="{CE6537A1-D6FC-4f65-9D91-7224C49458BB}">
                  <c15:layout/>
                </c:ext>
              </c:extLst>
            </c:dLbl>
            <c:dLbl>
              <c:idx val="25"/>
              <c:delete val="1"/>
              <c:extLst>
                <c:ext xmlns:c15="http://schemas.microsoft.com/office/drawing/2012/chart" uri="{CE6537A1-D6FC-4f65-9D91-7224C49458BB}"/>
              </c:extLst>
            </c:dLbl>
            <c:dLbl>
              <c:idx val="26"/>
              <c:delete val="1"/>
              <c:extLst>
                <c:ext xmlns:c15="http://schemas.microsoft.com/office/drawing/2012/chart" uri="{CE6537A1-D6FC-4f65-9D91-7224C49458BB}"/>
              </c:extLst>
            </c:dLbl>
            <c:dLbl>
              <c:idx val="27"/>
              <c:layout>
                <c:manualLayout>
                  <c:x val="-0.12814358284926403"/>
                  <c:y val="-3.9371644462119708E-2"/>
                </c:manualLayout>
              </c:layout>
              <c:dLblPos val="r"/>
              <c:showLegendKey val="0"/>
              <c:showVal val="1"/>
              <c:showCatName val="0"/>
              <c:showSerName val="0"/>
              <c:showPercent val="0"/>
              <c:showBubbleSize val="0"/>
              <c:extLst>
                <c:ext xmlns:c15="http://schemas.microsoft.com/office/drawing/2012/chart" uri="{CE6537A1-D6FC-4f65-9D91-7224C49458BB}">
                  <c15:layout/>
                </c:ext>
              </c:extLst>
            </c:dLbl>
            <c:dLbl>
              <c:idx val="28"/>
              <c:layout>
                <c:manualLayout>
                  <c:x val="-8.9573256287165698E-2"/>
                  <c:y val="-5.9256313382382186E-2"/>
                </c:manualLayout>
              </c:layout>
              <c:dLblPos val="r"/>
              <c:showLegendKey val="0"/>
              <c:showVal val="1"/>
              <c:showCatName val="0"/>
              <c:showSerName val="0"/>
              <c:showPercent val="0"/>
              <c:showBubbleSize val="0"/>
              <c:extLst>
                <c:ext xmlns:c15="http://schemas.microsoft.com/office/drawing/2012/chart" uri="{CE6537A1-D6FC-4f65-9D91-7224C49458BB}">
                  <c15:layout/>
                </c:ext>
              </c:extLst>
            </c:dLbl>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tx1">
                        <a:lumMod val="75000"/>
                        <a:lumOff val="25000"/>
                      </a:schemeClr>
                    </a:solidFill>
                    <a:latin typeface="Times New Roman" panose="02020603050405020304" pitchFamily="18" charset="0"/>
                    <a:ea typeface="+mn-ea"/>
                    <a:cs typeface="Times New Roman" panose="02020603050405020304" pitchFamily="18" charset="0"/>
                  </a:defRPr>
                </a:pPr>
                <a:endParaRPr lang="zh-CN"/>
              </a:p>
            </c:txPr>
            <c:dLblPos val="t"/>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xVal>
            <c:numRef>
              <c:f>Sheet1!$I$31:$I$59</c:f>
              <c:numCache>
                <c:formatCode>h:mm:ss\ AM/PM</c:formatCode>
                <c:ptCount val="29"/>
                <c:pt idx="0">
                  <c:v>0.33334490740740735</c:v>
                </c:pt>
                <c:pt idx="1">
                  <c:v>0.354525462962963</c:v>
                </c:pt>
                <c:pt idx="2">
                  <c:v>0.35958333333333337</c:v>
                </c:pt>
                <c:pt idx="3">
                  <c:v>0.36842592592592593</c:v>
                </c:pt>
                <c:pt idx="4">
                  <c:v>0.37251157407407409</c:v>
                </c:pt>
                <c:pt idx="5">
                  <c:v>0.37684027777777779</c:v>
                </c:pt>
                <c:pt idx="6">
                  <c:v>0.38641203703703703</c:v>
                </c:pt>
                <c:pt idx="7">
                  <c:v>0.39173611111111112</c:v>
                </c:pt>
                <c:pt idx="8">
                  <c:v>0.39734953703703701</c:v>
                </c:pt>
                <c:pt idx="9">
                  <c:v>0.40563657407407411</c:v>
                </c:pt>
                <c:pt idx="10">
                  <c:v>0.41013888888888889</c:v>
                </c:pt>
                <c:pt idx="11">
                  <c:v>0.41668981481481482</c:v>
                </c:pt>
                <c:pt idx="12">
                  <c:v>0.42403935185185188</c:v>
                </c:pt>
                <c:pt idx="13">
                  <c:v>0.42797453703703708</c:v>
                </c:pt>
                <c:pt idx="14">
                  <c:v>0.43275462962962963</c:v>
                </c:pt>
                <c:pt idx="15">
                  <c:v>0.44188657407407406</c:v>
                </c:pt>
                <c:pt idx="16">
                  <c:v>0.44653935185185184</c:v>
                </c:pt>
                <c:pt idx="17">
                  <c:v>0.45119212962962968</c:v>
                </c:pt>
                <c:pt idx="18" formatCode="[$-409]h:mm:ss\ AM/PM;@">
                  <c:v>0.46043981481481483</c:v>
                </c:pt>
                <c:pt idx="19" formatCode="[$-409]h:mm:ss\ AM/PM;@">
                  <c:v>0.46579861111111115</c:v>
                </c:pt>
                <c:pt idx="20" formatCode="[$-409]h:mm:ss\ AM/PM;@">
                  <c:v>0.47086805555555555</c:v>
                </c:pt>
                <c:pt idx="21" formatCode="[$-409]h:mm:ss\ AM/PM;@">
                  <c:v>0.47969907407407408</c:v>
                </c:pt>
                <c:pt idx="22" formatCode="[$-409]h:mm:ss\ AM/PM;@">
                  <c:v>0.48462962962962958</c:v>
                </c:pt>
                <c:pt idx="23" formatCode="[$-409]h:mm:ss\ AM/PM;@">
                  <c:v>0.49003472222222227</c:v>
                </c:pt>
                <c:pt idx="24" formatCode="[$-409]h:mm:ss\ AM/PM;@">
                  <c:v>0.49853009259259262</c:v>
                </c:pt>
                <c:pt idx="25" formatCode="[$-409]h:mm:ss\ AM/PM;@">
                  <c:v>0.50372685185185184</c:v>
                </c:pt>
                <c:pt idx="26" formatCode="[$-409]h:mm:ss\ AM/PM;@">
                  <c:v>0.50916666666666666</c:v>
                </c:pt>
                <c:pt idx="27" formatCode="[$-409]h:mm:ss\ AM/PM;@">
                  <c:v>0.51762731481481483</c:v>
                </c:pt>
                <c:pt idx="28" formatCode="[$-409]h:mm:ss\ AM/PM;@">
                  <c:v>0.52103009259259259</c:v>
                </c:pt>
              </c:numCache>
            </c:numRef>
          </c:xVal>
          <c:yVal>
            <c:numRef>
              <c:f>Sheet1!$L$31:$L$59</c:f>
              <c:numCache>
                <c:formatCode>h:mm:ss</c:formatCode>
                <c:ptCount val="29"/>
                <c:pt idx="0">
                  <c:v>0</c:v>
                </c:pt>
                <c:pt idx="1">
                  <c:v>2.1180555555555647E-2</c:v>
                </c:pt>
                <c:pt idx="2">
                  <c:v>2.1180555555555647E-2</c:v>
                </c:pt>
                <c:pt idx="3">
                  <c:v>2.1180555555555647E-2</c:v>
                </c:pt>
                <c:pt idx="4">
                  <c:v>2.5266203703703805E-2</c:v>
                </c:pt>
                <c:pt idx="5">
                  <c:v>2.5266203703703805E-2</c:v>
                </c:pt>
                <c:pt idx="6">
                  <c:v>2.5266203703703805E-2</c:v>
                </c:pt>
                <c:pt idx="7">
                  <c:v>3.0590277777777897E-2</c:v>
                </c:pt>
                <c:pt idx="8">
                  <c:v>3.0590277777777897E-2</c:v>
                </c:pt>
                <c:pt idx="9">
                  <c:v>3.0590277777777897E-2</c:v>
                </c:pt>
                <c:pt idx="10">
                  <c:v>3.5092592592592675E-2</c:v>
                </c:pt>
                <c:pt idx="11">
                  <c:v>3.5092592592592675E-2</c:v>
                </c:pt>
                <c:pt idx="12">
                  <c:v>3.5092592592592675E-2</c:v>
                </c:pt>
                <c:pt idx="13">
                  <c:v>3.9027777777777883E-2</c:v>
                </c:pt>
                <c:pt idx="14">
                  <c:v>3.9027777777777883E-2</c:v>
                </c:pt>
                <c:pt idx="15">
                  <c:v>3.9027777777777883E-2</c:v>
                </c:pt>
                <c:pt idx="16">
                  <c:v>4.3680555555555667E-2</c:v>
                </c:pt>
                <c:pt idx="17">
                  <c:v>4.3680555555555667E-2</c:v>
                </c:pt>
                <c:pt idx="18">
                  <c:v>4.3680555555555667E-2</c:v>
                </c:pt>
                <c:pt idx="19">
                  <c:v>4.9039351851851987E-2</c:v>
                </c:pt>
                <c:pt idx="20">
                  <c:v>4.9039351851851987E-2</c:v>
                </c:pt>
                <c:pt idx="21">
                  <c:v>4.9039351851851987E-2</c:v>
                </c:pt>
                <c:pt idx="22">
                  <c:v>5.396990740740748E-2</c:v>
                </c:pt>
                <c:pt idx="23">
                  <c:v>5.396990740740748E-2</c:v>
                </c:pt>
                <c:pt idx="24">
                  <c:v>5.396990740740748E-2</c:v>
                </c:pt>
                <c:pt idx="25">
                  <c:v>5.9166666666666701E-2</c:v>
                </c:pt>
                <c:pt idx="26">
                  <c:v>5.9166666666666701E-2</c:v>
                </c:pt>
                <c:pt idx="27">
                  <c:v>5.9166666666666701E-2</c:v>
                </c:pt>
                <c:pt idx="28">
                  <c:v>6.2569444444444455E-2</c:v>
                </c:pt>
              </c:numCache>
            </c:numRef>
          </c:yVal>
          <c:smooth val="0"/>
        </c:ser>
        <c:dLbls>
          <c:showLegendKey val="0"/>
          <c:showVal val="0"/>
          <c:showCatName val="0"/>
          <c:showSerName val="0"/>
          <c:showPercent val="0"/>
          <c:showBubbleSize val="0"/>
        </c:dLbls>
        <c:axId val="364579632"/>
        <c:axId val="364578456"/>
      </c:scatterChart>
      <c:valAx>
        <c:axId val="364579632"/>
        <c:scaling>
          <c:orientation val="minMax"/>
          <c:max val="0.54"/>
          <c:min val="0.33000000000000007"/>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2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Real Time</a:t>
                </a:r>
              </a:p>
            </c:rich>
          </c:tx>
          <c:layout/>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CN"/>
            </a:p>
          </c:txPr>
        </c:title>
        <c:numFmt formatCode="h:mm:ss\ AM/PM"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CN"/>
          </a:p>
        </c:txPr>
        <c:crossAx val="364578456"/>
        <c:crosses val="autoZero"/>
        <c:crossBetween val="midCat"/>
      </c:valAx>
      <c:valAx>
        <c:axId val="364578456"/>
        <c:scaling>
          <c:orientation val="minMax"/>
        </c:scaling>
        <c:delete val="0"/>
        <c:axPos val="l"/>
        <c:title>
          <c:tx>
            <c:rich>
              <a:bodyPr rot="-5400000" spcFirstLastPara="1" vertOverflow="ellipsis" vert="horz" wrap="square" anchor="ctr" anchorCtr="1"/>
              <a:lstStyle/>
              <a:p>
                <a:pPr>
                  <a:defRPr sz="16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sz="1600"/>
                  <a:t>Effective Irrigation Time (</a:t>
                </a:r>
                <a:r>
                  <a:rPr lang="en-US" sz="1600" b="0" i="0" u="none" strike="noStrike" kern="1200" baseline="0">
                    <a:solidFill>
                      <a:sysClr val="windowText" lastClr="000000">
                        <a:lumMod val="65000"/>
                        <a:lumOff val="35000"/>
                      </a:sysClr>
                    </a:solidFill>
                    <a:latin typeface="Times New Roman" panose="02020603050405020304" pitchFamily="18" charset="0"/>
                    <a:ea typeface="+mn-ea"/>
                    <a:cs typeface="Times New Roman" panose="02020603050405020304" pitchFamily="18" charset="0"/>
                  </a:rPr>
                  <a:t>hr:min:sec</a:t>
                </a:r>
                <a:r>
                  <a:rPr lang="en-US" sz="1600"/>
                  <a:t>)</a:t>
                </a:r>
                <a:endParaRPr lang="zh-CN" sz="1600"/>
              </a:p>
            </c:rich>
          </c:tx>
          <c:layout/>
          <c:overlay val="0"/>
          <c:spPr>
            <a:noFill/>
            <a:ln>
              <a:noFill/>
            </a:ln>
            <a:effectLst/>
          </c:spPr>
          <c:txPr>
            <a:bodyPr rot="-5400000" spcFirstLastPara="1" vertOverflow="ellipsis" vert="horz" wrap="square" anchor="ctr" anchorCtr="1"/>
            <a:lstStyle/>
            <a:p>
              <a:pPr>
                <a:defRPr sz="16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CN"/>
            </a:p>
          </c:txPr>
        </c:title>
        <c:numFmt formatCode="h:mm:ss"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CN"/>
          </a:p>
        </c:txPr>
        <c:crossAx val="364579632"/>
        <c:crosses val="autoZero"/>
        <c:crossBetween val="midCat"/>
      </c:valAx>
      <c:spPr>
        <a:noFill/>
        <a:ln w="25400">
          <a:noFill/>
        </a:ln>
        <a:effectLst/>
      </c:spPr>
    </c:plotArea>
    <c:plotVisOnly val="1"/>
    <c:dispBlanksAs val="gap"/>
    <c:showDLblsOverMax val="0"/>
  </c:chart>
  <c:spPr>
    <a:noFill/>
    <a:ln>
      <a:noFill/>
    </a:ln>
    <a:effectLst/>
  </c:spPr>
  <c:txPr>
    <a:bodyPr/>
    <a:lstStyle/>
    <a:p>
      <a:pPr>
        <a:defRPr sz="1200">
          <a:latin typeface="Times New Roman" panose="02020603050405020304" pitchFamily="18" charset="0"/>
          <a:cs typeface="Times New Roman" panose="02020603050405020304" pitchFamily="18" charset="0"/>
        </a:defRPr>
      </a:pPr>
      <a:endParaRPr lang="zh-CN"/>
    </a:p>
  </c:txPr>
  <c:externalData r:id="rId3">
    <c:autoUpdate val="0"/>
  </c:externalData>
</c:chartSpace>
</file>

<file path=ppt/charts/chart80.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Sheet1!$K$1</c:f>
              <c:strCache>
                <c:ptCount val="1"/>
                <c:pt idx="0">
                  <c:v>Plot 2</c:v>
                </c:pt>
              </c:strCache>
            </c:strRef>
          </c:tx>
          <c:spPr>
            <a:ln w="19050" cap="rnd">
              <a:solidFill>
                <a:schemeClr val="accent1"/>
              </a:solidFill>
              <a:round/>
            </a:ln>
            <a:effectLst/>
          </c:spPr>
          <c:marker>
            <c:symbol val="none"/>
          </c:marker>
          <c:dLbls>
            <c:dLbl>
              <c:idx val="0"/>
              <c:layout>
                <c:manualLayout>
                  <c:x val="-0.11767537360412975"/>
                  <c:y val="-8.4637681159420289E-2"/>
                </c:manualLayout>
              </c:layout>
              <c:dLblPos val="r"/>
              <c:showLegendKey val="0"/>
              <c:showVal val="1"/>
              <c:showCatName val="0"/>
              <c:showSerName val="0"/>
              <c:showPercent val="0"/>
              <c:showBubbleSize val="0"/>
              <c:extLst>
                <c:ext xmlns:c15="http://schemas.microsoft.com/office/drawing/2012/chart" uri="{CE6537A1-D6FC-4f65-9D91-7224C49458BB}"/>
              </c:extLst>
            </c:dLbl>
            <c:dLbl>
              <c:idx val="1"/>
              <c:delete val="1"/>
              <c:extLst>
                <c:ext xmlns:c15="http://schemas.microsoft.com/office/drawing/2012/chart" uri="{CE6537A1-D6FC-4f65-9D91-7224C49458BB}"/>
              </c:extLst>
            </c:dLbl>
            <c:dLbl>
              <c:idx val="2"/>
              <c:layout>
                <c:manualLayout>
                  <c:x val="-0.23083650521544594"/>
                  <c:y val="-4.5990338164251188E-2"/>
                </c:manualLayout>
              </c:layout>
              <c:dLblPos val="r"/>
              <c:showLegendKey val="0"/>
              <c:showVal val="1"/>
              <c:showCatName val="0"/>
              <c:showSerName val="0"/>
              <c:showPercent val="0"/>
              <c:showBubbleSize val="0"/>
              <c:extLst>
                <c:ext xmlns:c15="http://schemas.microsoft.com/office/drawing/2012/chart" uri="{CE6537A1-D6FC-4f65-9D91-7224C49458BB}"/>
              </c:extLst>
            </c:dLbl>
            <c:dLbl>
              <c:idx val="3"/>
              <c:delete val="1"/>
              <c:extLst>
                <c:ext xmlns:c15="http://schemas.microsoft.com/office/drawing/2012/chart" uri="{CE6537A1-D6FC-4f65-9D91-7224C49458BB}"/>
              </c:extLst>
            </c:dLbl>
            <c:dLbl>
              <c:idx val="4"/>
              <c:layout>
                <c:manualLayout>
                  <c:x val="-3.6494561796011661E-2"/>
                  <c:y val="-4.9855072463768114E-2"/>
                </c:manualLayout>
              </c:layout>
              <c:dLblPos val="r"/>
              <c:showLegendKey val="0"/>
              <c:showVal val="1"/>
              <c:showCatName val="0"/>
              <c:showSerName val="0"/>
              <c:showPercent val="0"/>
              <c:showBubbleSize val="0"/>
              <c:extLs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lumMod val="75000"/>
                        <a:lumOff val="25000"/>
                      </a:schemeClr>
                    </a:solidFill>
                    <a:latin typeface="Times New Roman" panose="02020603050405020304" pitchFamily="18" charset="0"/>
                    <a:ea typeface="+mn-ea"/>
                    <a:cs typeface="Times New Roman" panose="02020603050405020304" pitchFamily="18" charset="0"/>
                  </a:defRPr>
                </a:pPr>
                <a:endParaRPr lang="zh-CN"/>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xVal>
            <c:numRef>
              <c:f>Sheet1!$N$2:$N$6</c:f>
              <c:numCache>
                <c:formatCode>h:mm:ss</c:formatCode>
                <c:ptCount val="5"/>
                <c:pt idx="0">
                  <c:v>0.3298726851851852</c:v>
                </c:pt>
                <c:pt idx="1">
                  <c:v>0.33895833333333331</c:v>
                </c:pt>
                <c:pt idx="2">
                  <c:v>0.38050925925925921</c:v>
                </c:pt>
                <c:pt idx="3">
                  <c:v>0.38072916666666662</c:v>
                </c:pt>
                <c:pt idx="4">
                  <c:v>0.38208333333333333</c:v>
                </c:pt>
              </c:numCache>
            </c:numRef>
          </c:xVal>
          <c:yVal>
            <c:numRef>
              <c:f>Sheet1!$O$2:$O$6</c:f>
              <c:numCache>
                <c:formatCode>h:mm:ss</c:formatCode>
                <c:ptCount val="5"/>
                <c:pt idx="0">
                  <c:v>0</c:v>
                </c:pt>
                <c:pt idx="1">
                  <c:v>9.0856481481481066E-3</c:v>
                </c:pt>
                <c:pt idx="2">
                  <c:v>9.0856481481481066E-3</c:v>
                </c:pt>
                <c:pt idx="3">
                  <c:v>9.0856481481481066E-3</c:v>
                </c:pt>
                <c:pt idx="4">
                  <c:v>1.0439814814814818E-2</c:v>
                </c:pt>
              </c:numCache>
            </c:numRef>
          </c:yVal>
          <c:smooth val="0"/>
        </c:ser>
        <c:dLbls>
          <c:dLblPos val="t"/>
          <c:showLegendKey val="0"/>
          <c:showVal val="1"/>
          <c:showCatName val="0"/>
          <c:showSerName val="0"/>
          <c:showPercent val="0"/>
          <c:showBubbleSize val="0"/>
        </c:dLbls>
        <c:axId val="369742320"/>
        <c:axId val="369742712"/>
      </c:scatterChart>
      <c:valAx>
        <c:axId val="369742320"/>
        <c:scaling>
          <c:orientation val="minMax"/>
          <c:max val="0.39000000000000007"/>
          <c:min val="0.32000000000000006"/>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2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Real Time</a:t>
                </a:r>
              </a:p>
            </c:rich>
          </c:tx>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CN"/>
            </a:p>
          </c:txPr>
        </c:title>
        <c:numFmt formatCode="h:mm:ss"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CN"/>
          </a:p>
        </c:txPr>
        <c:crossAx val="369742712"/>
        <c:crosses val="autoZero"/>
        <c:crossBetween val="midCat"/>
      </c:valAx>
      <c:valAx>
        <c:axId val="369742712"/>
        <c:scaling>
          <c:orientation val="minMax"/>
        </c:scaling>
        <c:delete val="0"/>
        <c:axPos val="l"/>
        <c:title>
          <c:tx>
            <c:rich>
              <a:bodyPr rot="-5400000" spcFirstLastPara="1" vertOverflow="ellipsis" vert="horz" wrap="square" anchor="ctr" anchorCtr="1"/>
              <a:lstStyle/>
              <a:p>
                <a:pPr>
                  <a:defRPr sz="12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Effective Irrigation  Time (</a:t>
                </a:r>
                <a:r>
                  <a:rPr lang="en-US" sz="1200" b="0" i="0" u="none" strike="noStrike" kern="1200" baseline="0">
                    <a:solidFill>
                      <a:sysClr val="windowText" lastClr="000000">
                        <a:lumMod val="65000"/>
                        <a:lumOff val="35000"/>
                      </a:sysClr>
                    </a:solidFill>
                    <a:latin typeface="Times New Roman" panose="02020603050405020304" pitchFamily="18" charset="0"/>
                    <a:ea typeface="+mn-ea"/>
                    <a:cs typeface="Times New Roman" panose="02020603050405020304" pitchFamily="18" charset="0"/>
                  </a:rPr>
                  <a:t>hr:min:sec</a:t>
                </a:r>
                <a:r>
                  <a:rPr lang="en-US"/>
                  <a:t>)</a:t>
                </a:r>
                <a:endParaRPr lang="zh-CN"/>
              </a:p>
            </c:rich>
          </c:tx>
          <c:overlay val="0"/>
          <c:spPr>
            <a:noFill/>
            <a:ln>
              <a:noFill/>
            </a:ln>
            <a:effectLst/>
          </c:spPr>
          <c:txPr>
            <a:bodyPr rot="-5400000" spcFirstLastPara="1" vertOverflow="ellipsis" vert="horz" wrap="square" anchor="ctr" anchorCtr="1"/>
            <a:lstStyle/>
            <a:p>
              <a:pPr>
                <a:defRPr sz="12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CN"/>
            </a:p>
          </c:txPr>
        </c:title>
        <c:numFmt formatCode="h:mm:ss"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CN"/>
          </a:p>
        </c:txPr>
        <c:crossAx val="369742320"/>
        <c:crosses val="autoZero"/>
        <c:crossBetween val="midCat"/>
      </c:valAx>
      <c:spPr>
        <a:noFill/>
        <a:ln>
          <a:noFill/>
        </a:ln>
        <a:effectLst/>
      </c:spPr>
    </c:plotArea>
    <c:plotVisOnly val="1"/>
    <c:dispBlanksAs val="gap"/>
    <c:showDLblsOverMax val="0"/>
  </c:chart>
  <c:spPr>
    <a:noFill/>
    <a:ln>
      <a:noFill/>
    </a:ln>
    <a:effectLst/>
  </c:spPr>
  <c:txPr>
    <a:bodyPr/>
    <a:lstStyle/>
    <a:p>
      <a:pPr>
        <a:defRPr sz="1200">
          <a:latin typeface="Times New Roman" panose="02020603050405020304" pitchFamily="18" charset="0"/>
          <a:cs typeface="Times New Roman" panose="02020603050405020304" pitchFamily="18" charset="0"/>
        </a:defRPr>
      </a:pPr>
      <a:endParaRPr lang="zh-CN"/>
    </a:p>
  </c:txPr>
  <c:externalData r:id="rId3">
    <c:autoUpdate val="0"/>
  </c:externalData>
</c:chartSpace>
</file>

<file path=ppt/charts/chart8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Sheet1!$K$10</c:f>
              <c:strCache>
                <c:ptCount val="1"/>
                <c:pt idx="0">
                  <c:v>Plot 6</c:v>
                </c:pt>
              </c:strCache>
            </c:strRef>
          </c:tx>
          <c:spPr>
            <a:ln w="19050" cap="rnd">
              <a:solidFill>
                <a:schemeClr val="accent1"/>
              </a:solidFill>
              <a:round/>
            </a:ln>
            <a:effectLst/>
          </c:spPr>
          <c:marker>
            <c:symbol val="none"/>
          </c:marker>
          <c:dLbls>
            <c:dLbl>
              <c:idx val="0"/>
              <c:layout>
                <c:manualLayout>
                  <c:x val="-0.10716797440600136"/>
                  <c:y val="-6.6535433070866137E-2"/>
                </c:manualLayout>
              </c:layout>
              <c:dLblPos val="r"/>
              <c:showLegendKey val="0"/>
              <c:showVal val="1"/>
              <c:showCatName val="0"/>
              <c:showSerName val="0"/>
              <c:showPercent val="0"/>
              <c:showBubbleSize val="0"/>
              <c:extLst>
                <c:ext xmlns:c15="http://schemas.microsoft.com/office/drawing/2012/chart" uri="{CE6537A1-D6FC-4f65-9D91-7224C49458BB}"/>
              </c:extLst>
            </c:dLbl>
            <c:dLbl>
              <c:idx val="1"/>
              <c:layout>
                <c:manualLayout>
                  <c:x val="-3.2111682186836979E-2"/>
                  <c:y val="-4.6850393700787404E-2"/>
                </c:manualLayout>
              </c:layout>
              <c:dLblPos val="r"/>
              <c:showLegendKey val="0"/>
              <c:showVal val="1"/>
              <c:showCatName val="0"/>
              <c:showSerName val="0"/>
              <c:showPercent val="0"/>
              <c:showBubbleSize val="0"/>
              <c:extLs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lumMod val="75000"/>
                        <a:lumOff val="25000"/>
                      </a:schemeClr>
                    </a:solidFill>
                    <a:latin typeface="Times New Roman" panose="02020603050405020304" pitchFamily="18" charset="0"/>
                    <a:ea typeface="+mn-ea"/>
                    <a:cs typeface="Times New Roman" panose="02020603050405020304" pitchFamily="18" charset="0"/>
                  </a:defRPr>
                </a:pPr>
                <a:endParaRPr lang="zh-CN"/>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xVal>
            <c:numRef>
              <c:f>Sheet1!$N$11:$N$12</c:f>
              <c:numCache>
                <c:formatCode>h:mm:ss</c:formatCode>
                <c:ptCount val="2"/>
                <c:pt idx="0">
                  <c:v>0.3298726851851852</c:v>
                </c:pt>
                <c:pt idx="1">
                  <c:v>0.34030092592592592</c:v>
                </c:pt>
              </c:numCache>
            </c:numRef>
          </c:xVal>
          <c:yVal>
            <c:numRef>
              <c:f>Sheet1!$O$11:$O$12</c:f>
              <c:numCache>
                <c:formatCode>h:mm:ss</c:formatCode>
                <c:ptCount val="2"/>
                <c:pt idx="0">
                  <c:v>0</c:v>
                </c:pt>
                <c:pt idx="1">
                  <c:v>1.0428240740740724E-2</c:v>
                </c:pt>
              </c:numCache>
            </c:numRef>
          </c:yVal>
          <c:smooth val="0"/>
        </c:ser>
        <c:dLbls>
          <c:dLblPos val="t"/>
          <c:showLegendKey val="0"/>
          <c:showVal val="1"/>
          <c:showCatName val="0"/>
          <c:showSerName val="0"/>
          <c:showPercent val="0"/>
          <c:showBubbleSize val="0"/>
        </c:dLbls>
        <c:axId val="369743104"/>
        <c:axId val="369744672"/>
      </c:scatterChart>
      <c:valAx>
        <c:axId val="369743104"/>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2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Real Time</a:t>
                </a:r>
              </a:p>
            </c:rich>
          </c:tx>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CN"/>
            </a:p>
          </c:txPr>
        </c:title>
        <c:numFmt formatCode="h:mm:ss"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CN"/>
          </a:p>
        </c:txPr>
        <c:crossAx val="369744672"/>
        <c:crosses val="autoZero"/>
        <c:crossBetween val="midCat"/>
      </c:valAx>
      <c:valAx>
        <c:axId val="369744672"/>
        <c:scaling>
          <c:orientation val="minMax"/>
        </c:scaling>
        <c:delete val="0"/>
        <c:axPos val="l"/>
        <c:title>
          <c:tx>
            <c:rich>
              <a:bodyPr rot="-5400000" spcFirstLastPara="1" vertOverflow="ellipsis" vert="horz" wrap="square" anchor="ctr" anchorCtr="1"/>
              <a:lstStyle/>
              <a:p>
                <a:pPr>
                  <a:defRPr sz="12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Effective irrigatio  Time (</a:t>
                </a:r>
                <a:r>
                  <a:rPr lang="en-US" sz="1200" b="0" i="0" u="none" strike="noStrike" kern="1200" baseline="0">
                    <a:solidFill>
                      <a:sysClr val="windowText" lastClr="000000">
                        <a:lumMod val="65000"/>
                        <a:lumOff val="35000"/>
                      </a:sysClr>
                    </a:solidFill>
                    <a:latin typeface="Times New Roman" panose="02020603050405020304" pitchFamily="18" charset="0"/>
                    <a:ea typeface="+mn-ea"/>
                    <a:cs typeface="Times New Roman" panose="02020603050405020304" pitchFamily="18" charset="0"/>
                  </a:rPr>
                  <a:t>hr:min:sec</a:t>
                </a:r>
                <a:r>
                  <a:rPr lang="en-US"/>
                  <a:t>)</a:t>
                </a:r>
              </a:p>
            </c:rich>
          </c:tx>
          <c:overlay val="0"/>
          <c:spPr>
            <a:noFill/>
            <a:ln>
              <a:noFill/>
            </a:ln>
            <a:effectLst/>
          </c:spPr>
          <c:txPr>
            <a:bodyPr rot="-5400000" spcFirstLastPara="1" vertOverflow="ellipsis" vert="horz" wrap="square" anchor="ctr" anchorCtr="1"/>
            <a:lstStyle/>
            <a:p>
              <a:pPr>
                <a:defRPr sz="12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CN"/>
            </a:p>
          </c:txPr>
        </c:title>
        <c:numFmt formatCode="h:mm:ss"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CN"/>
          </a:p>
        </c:txPr>
        <c:crossAx val="369743104"/>
        <c:crosses val="autoZero"/>
        <c:crossBetween val="midCat"/>
      </c:valAx>
      <c:spPr>
        <a:noFill/>
        <a:ln>
          <a:noFill/>
        </a:ln>
        <a:effectLst/>
      </c:spPr>
    </c:plotArea>
    <c:plotVisOnly val="1"/>
    <c:dispBlanksAs val="gap"/>
    <c:showDLblsOverMax val="0"/>
  </c:chart>
  <c:spPr>
    <a:noFill/>
    <a:ln>
      <a:noFill/>
    </a:ln>
    <a:effectLst/>
  </c:spPr>
  <c:txPr>
    <a:bodyPr/>
    <a:lstStyle/>
    <a:p>
      <a:pPr>
        <a:defRPr sz="1200">
          <a:latin typeface="Times New Roman" panose="02020603050405020304" pitchFamily="18" charset="0"/>
          <a:cs typeface="Times New Roman" panose="02020603050405020304" pitchFamily="18" charset="0"/>
        </a:defRPr>
      </a:pPr>
      <a:endParaRPr lang="zh-CN"/>
    </a:p>
  </c:txPr>
  <c:externalData r:id="rId3">
    <c:autoUpdate val="0"/>
  </c:externalData>
</c:chartSpace>
</file>

<file path=ppt/charts/chart8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Sheet1!$K$1</c:f>
              <c:strCache>
                <c:ptCount val="1"/>
                <c:pt idx="0">
                  <c:v>Plot 2</c:v>
                </c:pt>
              </c:strCache>
            </c:strRef>
          </c:tx>
          <c:spPr>
            <a:ln w="19050" cap="rnd">
              <a:solidFill>
                <a:schemeClr val="accent1"/>
              </a:solidFill>
              <a:round/>
            </a:ln>
            <a:effectLst/>
          </c:spPr>
          <c:marker>
            <c:symbol val="none"/>
          </c:marker>
          <c:dLbls>
            <c:dLbl>
              <c:idx val="0"/>
              <c:layout>
                <c:manualLayout>
                  <c:x val="-4.6992045328520873E-3"/>
                  <c:y val="-6.2044555486154486E-2"/>
                </c:manualLayout>
              </c:layout>
              <c:dLblPos val="r"/>
              <c:showLegendKey val="0"/>
              <c:showVal val="1"/>
              <c:showCatName val="0"/>
              <c:showSerName val="0"/>
              <c:showPercent val="0"/>
              <c:showBubbleSize val="0"/>
              <c:extLst>
                <c:ext xmlns:c15="http://schemas.microsoft.com/office/drawing/2012/chart" uri="{CE6537A1-D6FC-4f65-9D91-7224C49458BB}"/>
              </c:extLst>
            </c:dLbl>
            <c:dLbl>
              <c:idx val="1"/>
              <c:delete val="1"/>
              <c:extLst>
                <c:ext xmlns:c15="http://schemas.microsoft.com/office/drawing/2012/chart" uri="{CE6537A1-D6FC-4f65-9D91-7224C49458BB}"/>
              </c:extLst>
            </c:dLbl>
            <c:dLbl>
              <c:idx val="2"/>
              <c:layout>
                <c:manualLayout>
                  <c:x val="-0.11856702765378582"/>
                  <c:y val="-4.3405384763932055E-2"/>
                </c:manualLayout>
              </c:layout>
              <c:dLblPos val="r"/>
              <c:showLegendKey val="0"/>
              <c:showVal val="1"/>
              <c:showCatName val="0"/>
              <c:showSerName val="0"/>
              <c:showPercent val="0"/>
              <c:showBubbleSize val="0"/>
              <c:extLst>
                <c:ext xmlns:c15="http://schemas.microsoft.com/office/drawing/2012/chart" uri="{CE6537A1-D6FC-4f65-9D91-7224C49458BB}"/>
              </c:extLst>
            </c:dLbl>
            <c:dLbl>
              <c:idx val="3"/>
              <c:delete val="1"/>
              <c:extLst>
                <c:ext xmlns:c15="http://schemas.microsoft.com/office/drawing/2012/chart" uri="{CE6537A1-D6FC-4f65-9D91-7224C49458BB}"/>
              </c:extLst>
            </c:dLbl>
            <c:dLbl>
              <c:idx val="4"/>
              <c:delete val="1"/>
              <c:extLst>
                <c:ext xmlns:c15="http://schemas.microsoft.com/office/drawing/2012/chart" uri="{CE6537A1-D6FC-4f65-9D91-7224C49458BB}"/>
              </c:extLst>
            </c:dLbl>
            <c:dLbl>
              <c:idx val="5"/>
              <c:delete val="1"/>
              <c:extLst>
                <c:ext xmlns:c15="http://schemas.microsoft.com/office/drawing/2012/chart" uri="{CE6537A1-D6FC-4f65-9D91-7224C49458BB}"/>
              </c:extLst>
            </c:dLbl>
            <c:dLbl>
              <c:idx val="6"/>
              <c:layout>
                <c:manualLayout>
                  <c:x val="1.0498871346873731E-2"/>
                  <c:y val="-4.0691453077152009E-2"/>
                </c:manualLayout>
              </c:layout>
              <c:dLblPos val="r"/>
              <c:showLegendKey val="0"/>
              <c:showVal val="1"/>
              <c:showCatName val="0"/>
              <c:showSerName val="0"/>
              <c:showPercent val="0"/>
              <c:showBubbleSize val="0"/>
              <c:extLst>
                <c:ext xmlns:c15="http://schemas.microsoft.com/office/drawing/2012/chart" uri="{CE6537A1-D6FC-4f65-9D91-7224C49458BB}"/>
              </c:extLst>
            </c:dLbl>
            <c:dLbl>
              <c:idx val="7"/>
              <c:delete val="1"/>
              <c:extLst>
                <c:ext xmlns:c15="http://schemas.microsoft.com/office/drawing/2012/chart" uri="{CE6537A1-D6FC-4f65-9D91-7224C49458BB}"/>
              </c:extLst>
            </c:dLbl>
            <c:dLbl>
              <c:idx val="8"/>
              <c:layout>
                <c:manualLayout>
                  <c:x val="-0.1135656890519927"/>
                  <c:y val="-5.2729511247071627E-2"/>
                </c:manualLayout>
              </c:layout>
              <c:dLblPos val="r"/>
              <c:showLegendKey val="0"/>
              <c:showVal val="1"/>
              <c:showCatName val="0"/>
              <c:showSerName val="0"/>
              <c:showPercent val="0"/>
              <c:showBubbleSize val="0"/>
              <c:extLst>
                <c:ext xmlns:c15="http://schemas.microsoft.com/office/drawing/2012/chart" uri="{CE6537A1-D6FC-4f65-9D91-7224C49458BB}"/>
              </c:extLst>
            </c:dLbl>
            <c:dLbl>
              <c:idx val="9"/>
              <c:delete val="1"/>
              <c:extLst>
                <c:ext xmlns:c15="http://schemas.microsoft.com/office/drawing/2012/chart" uri="{CE6537A1-D6FC-4f65-9D91-7224C49458BB}"/>
              </c:extLst>
            </c:dLbl>
            <c:dLbl>
              <c:idx val="10"/>
              <c:delete val="1"/>
              <c:extLst>
                <c:ext xmlns:c15="http://schemas.microsoft.com/office/drawing/2012/chart" uri="{CE6537A1-D6FC-4f65-9D91-7224C49458BB}"/>
              </c:extLst>
            </c:dLbl>
            <c:dLbl>
              <c:idx val="11"/>
              <c:delete val="1"/>
              <c:extLst>
                <c:ext xmlns:c15="http://schemas.microsoft.com/office/drawing/2012/chart" uri="{CE6537A1-D6FC-4f65-9D91-7224C49458BB}"/>
              </c:extLst>
            </c:dLbl>
            <c:dLbl>
              <c:idx val="12"/>
              <c:layout>
                <c:manualLayout>
                  <c:x val="5.8277798501819794E-3"/>
                  <c:y val="-4.3887268619842254E-2"/>
                </c:manualLayout>
              </c:layout>
              <c:dLblPos val="r"/>
              <c:showLegendKey val="0"/>
              <c:showVal val="1"/>
              <c:showCatName val="0"/>
              <c:showSerName val="0"/>
              <c:showPercent val="0"/>
              <c:showBubbleSize val="0"/>
              <c:extLst>
                <c:ext xmlns:c15="http://schemas.microsoft.com/office/drawing/2012/chart" uri="{CE6537A1-D6FC-4f65-9D91-7224C49458BB}"/>
              </c:extLst>
            </c:dLbl>
            <c:dLbl>
              <c:idx val="13"/>
              <c:delete val="1"/>
              <c:extLst>
                <c:ext xmlns:c15="http://schemas.microsoft.com/office/drawing/2012/chart" uri="{CE6537A1-D6FC-4f65-9D91-7224C49458BB}"/>
              </c:extLst>
            </c:dLbl>
            <c:dLbl>
              <c:idx val="14"/>
              <c:layout>
                <c:manualLayout>
                  <c:x val="-0.12805750753626988"/>
                  <c:y val="-5.1263236068008679E-2"/>
                </c:manualLayout>
              </c:layout>
              <c:dLblPos val="r"/>
              <c:showLegendKey val="0"/>
              <c:showVal val="1"/>
              <c:showCatName val="0"/>
              <c:showSerName val="0"/>
              <c:showPercent val="0"/>
              <c:showBubbleSize val="0"/>
              <c:extLst>
                <c:ext xmlns:c15="http://schemas.microsoft.com/office/drawing/2012/chart" uri="{CE6537A1-D6FC-4f65-9D91-7224C49458BB}"/>
              </c:extLst>
            </c:dLbl>
            <c:dLbl>
              <c:idx val="15"/>
              <c:delete val="1"/>
              <c:extLst>
                <c:ext xmlns:c15="http://schemas.microsoft.com/office/drawing/2012/chart" uri="{CE6537A1-D6FC-4f65-9D91-7224C49458BB}"/>
              </c:extLst>
            </c:dLbl>
            <c:dLbl>
              <c:idx val="16"/>
              <c:delete val="1"/>
              <c:extLst>
                <c:ext xmlns:c15="http://schemas.microsoft.com/office/drawing/2012/chart" uri="{CE6537A1-D6FC-4f65-9D91-7224C49458BB}"/>
              </c:extLst>
            </c:dLbl>
            <c:dLbl>
              <c:idx val="17"/>
              <c:delete val="1"/>
              <c:extLst>
                <c:ext xmlns:c15="http://schemas.microsoft.com/office/drawing/2012/chart" uri="{CE6537A1-D6FC-4f65-9D91-7224C49458BB}"/>
              </c:extLst>
            </c:dLbl>
            <c:dLbl>
              <c:idx val="18"/>
              <c:layout>
                <c:manualLayout>
                  <c:x val="-0.12178180867430079"/>
                  <c:y val="-5.1263138484233819E-2"/>
                </c:manualLayout>
              </c:layout>
              <c:dLblPos val="r"/>
              <c:showLegendKey val="0"/>
              <c:showVal val="1"/>
              <c:showCatName val="0"/>
              <c:showSerName val="0"/>
              <c:showPercent val="0"/>
              <c:showBubbleSize val="0"/>
              <c:extLst>
                <c:ext xmlns:c15="http://schemas.microsoft.com/office/drawing/2012/chart" uri="{CE6537A1-D6FC-4f65-9D91-7224C49458BB}"/>
              </c:extLst>
            </c:dLbl>
            <c:dLbl>
              <c:idx val="19"/>
              <c:delete val="1"/>
              <c:extLst>
                <c:ext xmlns:c15="http://schemas.microsoft.com/office/drawing/2012/chart" uri="{CE6537A1-D6FC-4f65-9D91-7224C49458BB}"/>
              </c:extLst>
            </c:dLbl>
            <c:dLbl>
              <c:idx val="20"/>
              <c:delete val="1"/>
              <c:extLst>
                <c:ext xmlns:c15="http://schemas.microsoft.com/office/drawing/2012/chart" uri="{CE6537A1-D6FC-4f65-9D91-7224C49458BB}"/>
              </c:extLst>
            </c:dLbl>
            <c:dLbl>
              <c:idx val="21"/>
              <c:layout>
                <c:manualLayout>
                  <c:x val="-9.182352526036687E-2"/>
                  <c:y val="6.9694629832732488E-2"/>
                </c:manualLayout>
              </c:layout>
              <c:dLblPos val="r"/>
              <c:showLegendKey val="0"/>
              <c:showVal val="1"/>
              <c:showCatName val="0"/>
              <c:showSerName val="0"/>
              <c:showPercent val="0"/>
              <c:showBubbleSize val="0"/>
              <c:extLs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lumMod val="75000"/>
                        <a:lumOff val="25000"/>
                      </a:schemeClr>
                    </a:solidFill>
                    <a:latin typeface="Times New Roman" panose="02020603050405020304" pitchFamily="18" charset="0"/>
                    <a:ea typeface="+mn-ea"/>
                    <a:cs typeface="Times New Roman" panose="02020603050405020304" pitchFamily="18" charset="0"/>
                  </a:defRPr>
                </a:pPr>
                <a:endParaRPr lang="zh-CN"/>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xVal>
            <c:numRef>
              <c:f>Sheet1!$N$2:$N$24</c:f>
              <c:numCache>
                <c:formatCode>h:mm:ss</c:formatCode>
                <c:ptCount val="23"/>
                <c:pt idx="0">
                  <c:v>0.45140046296296293</c:v>
                </c:pt>
                <c:pt idx="1">
                  <c:v>0.4539583333333333</c:v>
                </c:pt>
                <c:pt idx="2">
                  <c:v>0.48571759259259256</c:v>
                </c:pt>
                <c:pt idx="3">
                  <c:v>0.48876157407407406</c:v>
                </c:pt>
                <c:pt idx="4">
                  <c:v>0.48878472222222219</c:v>
                </c:pt>
                <c:pt idx="5">
                  <c:v>0.49299768518518516</c:v>
                </c:pt>
                <c:pt idx="6">
                  <c:v>0.4957523148148148</c:v>
                </c:pt>
                <c:pt idx="7">
                  <c:v>0.49737268518518518</c:v>
                </c:pt>
                <c:pt idx="8">
                  <c:v>0.52497685185185183</c:v>
                </c:pt>
                <c:pt idx="9">
                  <c:v>0.52520833333333339</c:v>
                </c:pt>
                <c:pt idx="10">
                  <c:v>0.52523148148148147</c:v>
                </c:pt>
                <c:pt idx="11">
                  <c:v>0.52525462962962965</c:v>
                </c:pt>
                <c:pt idx="12">
                  <c:v>0.53219907407407407</c:v>
                </c:pt>
                <c:pt idx="13">
                  <c:v>0.53392361111111108</c:v>
                </c:pt>
                <c:pt idx="14">
                  <c:v>0.58133101851851854</c:v>
                </c:pt>
                <c:pt idx="15">
                  <c:v>0.58265046296296297</c:v>
                </c:pt>
                <c:pt idx="16">
                  <c:v>0.58475694444444437</c:v>
                </c:pt>
                <c:pt idx="17">
                  <c:v>0.61983796296296301</c:v>
                </c:pt>
                <c:pt idx="18">
                  <c:v>0.62651620370370364</c:v>
                </c:pt>
                <c:pt idx="19">
                  <c:v>0.62843749999999998</c:v>
                </c:pt>
                <c:pt idx="20">
                  <c:v>0.66587962962962965</c:v>
                </c:pt>
                <c:pt idx="21">
                  <c:v>0.67019675925925926</c:v>
                </c:pt>
                <c:pt idx="22">
                  <c:v>0.67065972222222225</c:v>
                </c:pt>
              </c:numCache>
            </c:numRef>
          </c:xVal>
          <c:yVal>
            <c:numRef>
              <c:f>Sheet1!$O$2:$O$24</c:f>
              <c:numCache>
                <c:formatCode>h:mm:ss</c:formatCode>
                <c:ptCount val="23"/>
                <c:pt idx="0">
                  <c:v>0</c:v>
                </c:pt>
                <c:pt idx="1">
                  <c:v>2.5578703703703631E-3</c:v>
                </c:pt>
                <c:pt idx="2">
                  <c:v>2.5578703703703631E-3</c:v>
                </c:pt>
                <c:pt idx="3">
                  <c:v>2.5578703703703631E-3</c:v>
                </c:pt>
                <c:pt idx="4">
                  <c:v>2.5810185185184964E-3</c:v>
                </c:pt>
                <c:pt idx="5">
                  <c:v>2.5810185185184964E-3</c:v>
                </c:pt>
                <c:pt idx="6">
                  <c:v>2.5810185185184964E-3</c:v>
                </c:pt>
                <c:pt idx="7">
                  <c:v>4.2013888888888795E-3</c:v>
                </c:pt>
                <c:pt idx="8">
                  <c:v>4.2013888888888795E-3</c:v>
                </c:pt>
                <c:pt idx="9">
                  <c:v>4.2013888888888795E-3</c:v>
                </c:pt>
                <c:pt idx="10">
                  <c:v>4.2245370370369573E-3</c:v>
                </c:pt>
                <c:pt idx="11">
                  <c:v>4.247685185185146E-3</c:v>
                </c:pt>
                <c:pt idx="12">
                  <c:v>4.247685185185146E-3</c:v>
                </c:pt>
                <c:pt idx="13">
                  <c:v>5.9722222222221566E-3</c:v>
                </c:pt>
                <c:pt idx="14">
                  <c:v>5.9722222222221566E-3</c:v>
                </c:pt>
                <c:pt idx="15">
                  <c:v>5.9722222222221566E-3</c:v>
                </c:pt>
                <c:pt idx="16">
                  <c:v>8.0787037037035603E-3</c:v>
                </c:pt>
                <c:pt idx="17">
                  <c:v>8.0787037037035603E-3</c:v>
                </c:pt>
                <c:pt idx="18">
                  <c:v>8.0787037037035603E-3</c:v>
                </c:pt>
                <c:pt idx="19">
                  <c:v>9.9999999999998979E-3</c:v>
                </c:pt>
                <c:pt idx="20">
                  <c:v>9.9999999999998979E-3</c:v>
                </c:pt>
                <c:pt idx="21">
                  <c:v>9.9999999999998979E-3</c:v>
                </c:pt>
                <c:pt idx="22">
                  <c:v>1.0462962962962896E-2</c:v>
                </c:pt>
              </c:numCache>
            </c:numRef>
          </c:yVal>
          <c:smooth val="0"/>
        </c:ser>
        <c:dLbls>
          <c:dLblPos val="t"/>
          <c:showLegendKey val="0"/>
          <c:showVal val="1"/>
          <c:showCatName val="0"/>
          <c:showSerName val="0"/>
          <c:showPercent val="0"/>
          <c:showBubbleSize val="0"/>
        </c:dLbls>
        <c:axId val="369747024"/>
        <c:axId val="369746240"/>
      </c:scatterChart>
      <c:valAx>
        <c:axId val="369747024"/>
        <c:scaling>
          <c:orientation val="minMax"/>
          <c:max val="0.68000000000000016"/>
          <c:min val="0.44000000000000006"/>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2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Real Time</a:t>
                </a:r>
              </a:p>
            </c:rich>
          </c:tx>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CN"/>
            </a:p>
          </c:txPr>
        </c:title>
        <c:numFmt formatCode="h:mm:ss"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CN"/>
          </a:p>
        </c:txPr>
        <c:crossAx val="369746240"/>
        <c:crosses val="autoZero"/>
        <c:crossBetween val="midCat"/>
      </c:valAx>
      <c:valAx>
        <c:axId val="369746240"/>
        <c:scaling>
          <c:orientation val="minMax"/>
        </c:scaling>
        <c:delete val="0"/>
        <c:axPos val="l"/>
        <c:title>
          <c:tx>
            <c:rich>
              <a:bodyPr rot="-5400000" spcFirstLastPara="1" vertOverflow="ellipsis" vert="horz" wrap="square" anchor="ctr" anchorCtr="1"/>
              <a:lstStyle/>
              <a:p>
                <a:pPr>
                  <a:defRPr sz="12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Effective Irrigation  Time (</a:t>
                </a:r>
                <a:r>
                  <a:rPr lang="en-US" sz="1200" b="0" i="0" u="none" strike="noStrike" kern="1200" baseline="0">
                    <a:solidFill>
                      <a:sysClr val="windowText" lastClr="000000">
                        <a:lumMod val="65000"/>
                        <a:lumOff val="35000"/>
                      </a:sysClr>
                    </a:solidFill>
                    <a:latin typeface="Times New Roman" panose="02020603050405020304" pitchFamily="18" charset="0"/>
                    <a:ea typeface="+mn-ea"/>
                    <a:cs typeface="Times New Roman" panose="02020603050405020304" pitchFamily="18" charset="0"/>
                  </a:rPr>
                  <a:t>hr:min:sec</a:t>
                </a:r>
                <a:r>
                  <a:rPr lang="en-US"/>
                  <a:t>)</a:t>
                </a:r>
                <a:endParaRPr lang="zh-CN"/>
              </a:p>
            </c:rich>
          </c:tx>
          <c:overlay val="0"/>
          <c:spPr>
            <a:noFill/>
            <a:ln>
              <a:noFill/>
            </a:ln>
            <a:effectLst/>
          </c:spPr>
          <c:txPr>
            <a:bodyPr rot="-5400000" spcFirstLastPara="1" vertOverflow="ellipsis" vert="horz" wrap="square" anchor="ctr" anchorCtr="1"/>
            <a:lstStyle/>
            <a:p>
              <a:pPr>
                <a:defRPr sz="12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CN"/>
            </a:p>
          </c:txPr>
        </c:title>
        <c:numFmt formatCode="h:mm:ss"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CN"/>
          </a:p>
        </c:txPr>
        <c:crossAx val="369747024"/>
        <c:crosses val="autoZero"/>
        <c:crossBetween val="midCat"/>
      </c:valAx>
      <c:spPr>
        <a:noFill/>
        <a:ln>
          <a:noFill/>
        </a:ln>
        <a:effectLst/>
      </c:spPr>
    </c:plotArea>
    <c:plotVisOnly val="1"/>
    <c:dispBlanksAs val="gap"/>
    <c:showDLblsOverMax val="0"/>
  </c:chart>
  <c:spPr>
    <a:noFill/>
    <a:ln>
      <a:noFill/>
    </a:ln>
    <a:effectLst/>
  </c:spPr>
  <c:txPr>
    <a:bodyPr/>
    <a:lstStyle/>
    <a:p>
      <a:pPr>
        <a:defRPr sz="1200">
          <a:latin typeface="Times New Roman" panose="02020603050405020304" pitchFamily="18" charset="0"/>
          <a:cs typeface="Times New Roman" panose="02020603050405020304" pitchFamily="18" charset="0"/>
        </a:defRPr>
      </a:pPr>
      <a:endParaRPr lang="zh-CN"/>
    </a:p>
  </c:txPr>
  <c:externalData r:id="rId3">
    <c:autoUpdate val="0"/>
  </c:externalData>
</c:chartSpace>
</file>

<file path=ppt/charts/chart8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Sheet1!$K$29</c:f>
              <c:strCache>
                <c:ptCount val="1"/>
                <c:pt idx="0">
                  <c:v>Plot 6</c:v>
                </c:pt>
              </c:strCache>
            </c:strRef>
          </c:tx>
          <c:spPr>
            <a:ln w="19050" cap="rnd">
              <a:solidFill>
                <a:schemeClr val="accent1"/>
              </a:solidFill>
              <a:round/>
            </a:ln>
            <a:effectLst/>
          </c:spPr>
          <c:marker>
            <c:symbol val="none"/>
          </c:marker>
          <c:dLbls>
            <c:dLbl>
              <c:idx val="0"/>
              <c:layout>
                <c:manualLayout>
                  <c:x val="-4.7421003376970881E-2"/>
                  <c:y val="-0.14252680260668488"/>
                </c:manualLayout>
              </c:layout>
              <c:dLblPos val="r"/>
              <c:showLegendKey val="0"/>
              <c:showVal val="1"/>
              <c:showCatName val="0"/>
              <c:showSerName val="0"/>
              <c:showPercent val="0"/>
              <c:showBubbleSize val="0"/>
              <c:extLst>
                <c:ext xmlns:c15="http://schemas.microsoft.com/office/drawing/2012/chart" uri="{CE6537A1-D6FC-4f65-9D91-7224C49458BB}"/>
              </c:extLst>
            </c:dLbl>
            <c:dLbl>
              <c:idx val="1"/>
              <c:layout>
                <c:manualLayout>
                  <c:x val="-0.10325721714990359"/>
                  <c:y val="-6.2644523859575363E-2"/>
                </c:manualLayout>
              </c:layout>
              <c:dLblPos val="r"/>
              <c:showLegendKey val="0"/>
              <c:showVal val="1"/>
              <c:showCatName val="0"/>
              <c:showSerName val="0"/>
              <c:showPercent val="0"/>
              <c:showBubbleSize val="0"/>
              <c:extLs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lumMod val="75000"/>
                        <a:lumOff val="25000"/>
                      </a:schemeClr>
                    </a:solidFill>
                    <a:latin typeface="Times New Roman" panose="02020603050405020304" pitchFamily="18" charset="0"/>
                    <a:ea typeface="+mn-ea"/>
                    <a:cs typeface="Times New Roman" panose="02020603050405020304" pitchFamily="18" charset="0"/>
                  </a:defRPr>
                </a:pPr>
                <a:endParaRPr lang="zh-CN"/>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xVal>
            <c:numRef>
              <c:f>Sheet1!$N$30:$N$31</c:f>
              <c:numCache>
                <c:formatCode>h:mm:ss</c:formatCode>
                <c:ptCount val="2"/>
                <c:pt idx="0">
                  <c:v>0.45140046296296293</c:v>
                </c:pt>
                <c:pt idx="1">
                  <c:v>0.46182870370370371</c:v>
                </c:pt>
              </c:numCache>
            </c:numRef>
          </c:xVal>
          <c:yVal>
            <c:numRef>
              <c:f>Sheet1!$O$30:$O$31</c:f>
              <c:numCache>
                <c:formatCode>h:mm:ss</c:formatCode>
                <c:ptCount val="2"/>
                <c:pt idx="0">
                  <c:v>0</c:v>
                </c:pt>
                <c:pt idx="1">
                  <c:v>1.042824074074078E-2</c:v>
                </c:pt>
              </c:numCache>
            </c:numRef>
          </c:yVal>
          <c:smooth val="0"/>
        </c:ser>
        <c:dLbls>
          <c:dLblPos val="t"/>
          <c:showLegendKey val="0"/>
          <c:showVal val="1"/>
          <c:showCatName val="0"/>
          <c:showSerName val="0"/>
          <c:showPercent val="0"/>
          <c:showBubbleSize val="0"/>
        </c:dLbls>
        <c:axId val="369746632"/>
        <c:axId val="369747808"/>
      </c:scatterChart>
      <c:valAx>
        <c:axId val="369746632"/>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2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Real Time</a:t>
                </a:r>
              </a:p>
            </c:rich>
          </c:tx>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CN"/>
            </a:p>
          </c:txPr>
        </c:title>
        <c:numFmt formatCode="h:mm:ss"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CN"/>
          </a:p>
        </c:txPr>
        <c:crossAx val="369747808"/>
        <c:crosses val="autoZero"/>
        <c:crossBetween val="midCat"/>
        <c:majorUnit val="2.3000000000000004E-3"/>
      </c:valAx>
      <c:valAx>
        <c:axId val="369747808"/>
        <c:scaling>
          <c:orientation val="minMax"/>
        </c:scaling>
        <c:delete val="0"/>
        <c:axPos val="l"/>
        <c:title>
          <c:tx>
            <c:rich>
              <a:bodyPr rot="-5400000" spcFirstLastPara="1" vertOverflow="ellipsis" vert="horz" wrap="square" anchor="ctr" anchorCtr="1"/>
              <a:lstStyle/>
              <a:p>
                <a:pPr>
                  <a:defRPr sz="12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Effective Irrigation  Time (</a:t>
                </a:r>
                <a:r>
                  <a:rPr lang="en-US" sz="1200" b="0" i="0" u="none" strike="noStrike" kern="1200" baseline="0">
                    <a:solidFill>
                      <a:sysClr val="windowText" lastClr="000000">
                        <a:lumMod val="65000"/>
                        <a:lumOff val="35000"/>
                      </a:sysClr>
                    </a:solidFill>
                    <a:latin typeface="Times New Roman" panose="02020603050405020304" pitchFamily="18" charset="0"/>
                    <a:ea typeface="+mn-ea"/>
                    <a:cs typeface="Times New Roman" panose="02020603050405020304" pitchFamily="18" charset="0"/>
                  </a:rPr>
                  <a:t>hr:min:sec</a:t>
                </a:r>
                <a:r>
                  <a:rPr lang="en-US"/>
                  <a:t>)</a:t>
                </a:r>
              </a:p>
            </c:rich>
          </c:tx>
          <c:overlay val="0"/>
          <c:spPr>
            <a:noFill/>
            <a:ln>
              <a:noFill/>
            </a:ln>
            <a:effectLst/>
          </c:spPr>
          <c:txPr>
            <a:bodyPr rot="-5400000" spcFirstLastPara="1" vertOverflow="ellipsis" vert="horz" wrap="square" anchor="ctr" anchorCtr="1"/>
            <a:lstStyle/>
            <a:p>
              <a:pPr>
                <a:defRPr sz="12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CN"/>
            </a:p>
          </c:txPr>
        </c:title>
        <c:numFmt formatCode="h:mm:ss"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CN"/>
          </a:p>
        </c:txPr>
        <c:crossAx val="369746632"/>
        <c:crosses val="autoZero"/>
        <c:crossBetween val="midCat"/>
      </c:valAx>
      <c:spPr>
        <a:noFill/>
        <a:ln>
          <a:noFill/>
        </a:ln>
        <a:effectLst/>
      </c:spPr>
    </c:plotArea>
    <c:plotVisOnly val="1"/>
    <c:dispBlanksAs val="gap"/>
    <c:showDLblsOverMax val="0"/>
  </c:chart>
  <c:spPr>
    <a:noFill/>
    <a:ln>
      <a:noFill/>
    </a:ln>
    <a:effectLst/>
  </c:spPr>
  <c:txPr>
    <a:bodyPr/>
    <a:lstStyle/>
    <a:p>
      <a:pPr>
        <a:defRPr sz="1200">
          <a:latin typeface="Times New Roman" panose="02020603050405020304" pitchFamily="18" charset="0"/>
          <a:cs typeface="Times New Roman" panose="02020603050405020304" pitchFamily="18" charset="0"/>
        </a:defRPr>
      </a:pPr>
      <a:endParaRPr lang="zh-CN"/>
    </a:p>
  </c:txPr>
  <c:externalData r:id="rId3">
    <c:autoUpdate val="0"/>
  </c:externalData>
</c:chartSpace>
</file>

<file path=ppt/charts/chart8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smoothMarker"/>
        <c:varyColors val="0"/>
        <c:ser>
          <c:idx val="0"/>
          <c:order val="0"/>
          <c:spPr>
            <a:ln w="19050" cap="rnd">
              <a:solidFill>
                <a:schemeClr val="accent1"/>
              </a:solidFill>
              <a:round/>
            </a:ln>
            <a:effectLst/>
          </c:spPr>
          <c:marker>
            <c:symbol val="none"/>
          </c:marker>
          <c:xVal>
            <c:numRef>
              <c:f>Sheet1!$A$9:$A$394</c:f>
              <c:numCache>
                <c:formatCode>h:mm:ss</c:formatCode>
                <c:ptCount val="386"/>
                <c:pt idx="0">
                  <c:v>42266.330555555556</c:v>
                </c:pt>
                <c:pt idx="1">
                  <c:v>42266.331944444442</c:v>
                </c:pt>
                <c:pt idx="2">
                  <c:v>42266.333333333336</c:v>
                </c:pt>
                <c:pt idx="3">
                  <c:v>42266.334722222222</c:v>
                </c:pt>
                <c:pt idx="4">
                  <c:v>42266.336111111108</c:v>
                </c:pt>
                <c:pt idx="5">
                  <c:v>42266.337500000001</c:v>
                </c:pt>
                <c:pt idx="6">
                  <c:v>42266.338888888888</c:v>
                </c:pt>
                <c:pt idx="7">
                  <c:v>42266.340277777781</c:v>
                </c:pt>
                <c:pt idx="8">
                  <c:v>42266.341666666667</c:v>
                </c:pt>
                <c:pt idx="9">
                  <c:v>42266.343055555553</c:v>
                </c:pt>
                <c:pt idx="10">
                  <c:v>42266.344444444447</c:v>
                </c:pt>
                <c:pt idx="11">
                  <c:v>42266.345833333333</c:v>
                </c:pt>
                <c:pt idx="12">
                  <c:v>42266.347222222219</c:v>
                </c:pt>
                <c:pt idx="13">
                  <c:v>42266.348611111112</c:v>
                </c:pt>
                <c:pt idx="14">
                  <c:v>42266.35</c:v>
                </c:pt>
                <c:pt idx="15">
                  <c:v>42266.351388888892</c:v>
                </c:pt>
                <c:pt idx="16">
                  <c:v>42266.352777777778</c:v>
                </c:pt>
                <c:pt idx="17">
                  <c:v>42266.354166666664</c:v>
                </c:pt>
                <c:pt idx="18">
                  <c:v>42266.355555555558</c:v>
                </c:pt>
                <c:pt idx="19">
                  <c:v>42266.356944444444</c:v>
                </c:pt>
                <c:pt idx="20">
                  <c:v>42266.35833333333</c:v>
                </c:pt>
                <c:pt idx="21">
                  <c:v>42266.359722222223</c:v>
                </c:pt>
                <c:pt idx="22">
                  <c:v>42266.361111111109</c:v>
                </c:pt>
                <c:pt idx="23">
                  <c:v>42266.362500000003</c:v>
                </c:pt>
                <c:pt idx="24">
                  <c:v>42266.363888888889</c:v>
                </c:pt>
                <c:pt idx="25">
                  <c:v>42266.365277777775</c:v>
                </c:pt>
                <c:pt idx="26">
                  <c:v>42266.366666666669</c:v>
                </c:pt>
                <c:pt idx="27">
                  <c:v>42266.368055555555</c:v>
                </c:pt>
                <c:pt idx="28">
                  <c:v>42266.369444444441</c:v>
                </c:pt>
                <c:pt idx="29">
                  <c:v>42266.370833333334</c:v>
                </c:pt>
                <c:pt idx="30">
                  <c:v>42266.37222222222</c:v>
                </c:pt>
                <c:pt idx="31">
                  <c:v>42266.373611111114</c:v>
                </c:pt>
                <c:pt idx="32">
                  <c:v>42266.375</c:v>
                </c:pt>
                <c:pt idx="33">
                  <c:v>42266.376388888886</c:v>
                </c:pt>
                <c:pt idx="34">
                  <c:v>42266.37777777778</c:v>
                </c:pt>
                <c:pt idx="35">
                  <c:v>42266.379166666666</c:v>
                </c:pt>
                <c:pt idx="36">
                  <c:v>42266.380555555559</c:v>
                </c:pt>
                <c:pt idx="37">
                  <c:v>42266.381944444445</c:v>
                </c:pt>
                <c:pt idx="38">
                  <c:v>42266.383333333331</c:v>
                </c:pt>
                <c:pt idx="39">
                  <c:v>42266.384722222225</c:v>
                </c:pt>
                <c:pt idx="40">
                  <c:v>42266.386111111111</c:v>
                </c:pt>
                <c:pt idx="41">
                  <c:v>42266.387499999997</c:v>
                </c:pt>
                <c:pt idx="42">
                  <c:v>42266.388888888891</c:v>
                </c:pt>
                <c:pt idx="43">
                  <c:v>42266.390277777777</c:v>
                </c:pt>
                <c:pt idx="44">
                  <c:v>42266.39166666667</c:v>
                </c:pt>
                <c:pt idx="45">
                  <c:v>42266.393055555556</c:v>
                </c:pt>
                <c:pt idx="46">
                  <c:v>42266.394444444442</c:v>
                </c:pt>
                <c:pt idx="47">
                  <c:v>42266.395833333336</c:v>
                </c:pt>
                <c:pt idx="48">
                  <c:v>42266.397222222222</c:v>
                </c:pt>
                <c:pt idx="49">
                  <c:v>42266.398611111108</c:v>
                </c:pt>
                <c:pt idx="50">
                  <c:v>42266.400000000001</c:v>
                </c:pt>
                <c:pt idx="51">
                  <c:v>42266.401388888888</c:v>
                </c:pt>
                <c:pt idx="52">
                  <c:v>42266.402777777781</c:v>
                </c:pt>
                <c:pt idx="53">
                  <c:v>42266.404166666667</c:v>
                </c:pt>
                <c:pt idx="54">
                  <c:v>42266.405555555553</c:v>
                </c:pt>
                <c:pt idx="55">
                  <c:v>42266.406944444447</c:v>
                </c:pt>
                <c:pt idx="56">
                  <c:v>42266.408333333333</c:v>
                </c:pt>
                <c:pt idx="57">
                  <c:v>42266.409722222219</c:v>
                </c:pt>
                <c:pt idx="58">
                  <c:v>42266.411111111112</c:v>
                </c:pt>
                <c:pt idx="59">
                  <c:v>42266.412499999999</c:v>
                </c:pt>
                <c:pt idx="60">
                  <c:v>42266.413888888892</c:v>
                </c:pt>
                <c:pt idx="61">
                  <c:v>42266.415277777778</c:v>
                </c:pt>
                <c:pt idx="62">
                  <c:v>42266.416666666664</c:v>
                </c:pt>
                <c:pt idx="63">
                  <c:v>42266.418055555558</c:v>
                </c:pt>
                <c:pt idx="64">
                  <c:v>42266.419444444444</c:v>
                </c:pt>
                <c:pt idx="65">
                  <c:v>42266.42083333333</c:v>
                </c:pt>
                <c:pt idx="66">
                  <c:v>42266.422222222223</c:v>
                </c:pt>
                <c:pt idx="67">
                  <c:v>42266.423611111109</c:v>
                </c:pt>
                <c:pt idx="68">
                  <c:v>42266.425000000003</c:v>
                </c:pt>
                <c:pt idx="69">
                  <c:v>42266.426388888889</c:v>
                </c:pt>
                <c:pt idx="70">
                  <c:v>42266.427777777775</c:v>
                </c:pt>
                <c:pt idx="71">
                  <c:v>42266.429166666669</c:v>
                </c:pt>
                <c:pt idx="72">
                  <c:v>42266.430555555555</c:v>
                </c:pt>
                <c:pt idx="73">
                  <c:v>42266.431944444441</c:v>
                </c:pt>
                <c:pt idx="74">
                  <c:v>42266.433333333334</c:v>
                </c:pt>
                <c:pt idx="75">
                  <c:v>42266.43472222222</c:v>
                </c:pt>
                <c:pt idx="76">
                  <c:v>42266.436111111114</c:v>
                </c:pt>
                <c:pt idx="77">
                  <c:v>42266.4375</c:v>
                </c:pt>
                <c:pt idx="78">
                  <c:v>42266.438888888886</c:v>
                </c:pt>
                <c:pt idx="79">
                  <c:v>42266.44027777778</c:v>
                </c:pt>
                <c:pt idx="80">
                  <c:v>42266.441666666666</c:v>
                </c:pt>
                <c:pt idx="81">
                  <c:v>42266.443055555559</c:v>
                </c:pt>
                <c:pt idx="82">
                  <c:v>42266.444444444445</c:v>
                </c:pt>
                <c:pt idx="83">
                  <c:v>42266.445833333331</c:v>
                </c:pt>
                <c:pt idx="84">
                  <c:v>42266.447222222225</c:v>
                </c:pt>
                <c:pt idx="85">
                  <c:v>42266.448611111111</c:v>
                </c:pt>
                <c:pt idx="86">
                  <c:v>42266.45</c:v>
                </c:pt>
                <c:pt idx="87">
                  <c:v>42266.451388888891</c:v>
                </c:pt>
                <c:pt idx="88">
                  <c:v>42266.452777777777</c:v>
                </c:pt>
                <c:pt idx="89">
                  <c:v>42266.45416666667</c:v>
                </c:pt>
                <c:pt idx="90">
                  <c:v>42266.455555555556</c:v>
                </c:pt>
                <c:pt idx="91">
                  <c:v>42266.456944444442</c:v>
                </c:pt>
                <c:pt idx="92">
                  <c:v>42266.458333333336</c:v>
                </c:pt>
                <c:pt idx="93">
                  <c:v>42266.459722222222</c:v>
                </c:pt>
                <c:pt idx="94">
                  <c:v>42266.461111111108</c:v>
                </c:pt>
                <c:pt idx="95">
                  <c:v>42266.462500000001</c:v>
                </c:pt>
                <c:pt idx="96">
                  <c:v>42266.463888888888</c:v>
                </c:pt>
                <c:pt idx="97">
                  <c:v>42266.465277777781</c:v>
                </c:pt>
                <c:pt idx="98">
                  <c:v>42266.466666666667</c:v>
                </c:pt>
                <c:pt idx="99">
                  <c:v>42266.468055555553</c:v>
                </c:pt>
                <c:pt idx="100">
                  <c:v>42266.469444444447</c:v>
                </c:pt>
                <c:pt idx="101">
                  <c:v>42266.470833333333</c:v>
                </c:pt>
                <c:pt idx="102">
                  <c:v>42266.472222222219</c:v>
                </c:pt>
                <c:pt idx="103">
                  <c:v>42266.473611111112</c:v>
                </c:pt>
                <c:pt idx="104">
                  <c:v>42266.474999999999</c:v>
                </c:pt>
                <c:pt idx="105">
                  <c:v>42266.476388888892</c:v>
                </c:pt>
                <c:pt idx="106">
                  <c:v>42266.477777777778</c:v>
                </c:pt>
                <c:pt idx="107">
                  <c:v>42266.479166666664</c:v>
                </c:pt>
                <c:pt idx="108">
                  <c:v>42266.480555555558</c:v>
                </c:pt>
                <c:pt idx="109">
                  <c:v>42266.481944444444</c:v>
                </c:pt>
                <c:pt idx="110">
                  <c:v>42266.48333333333</c:v>
                </c:pt>
                <c:pt idx="111">
                  <c:v>42266.484722222223</c:v>
                </c:pt>
                <c:pt idx="112">
                  <c:v>42266.486111111109</c:v>
                </c:pt>
                <c:pt idx="113">
                  <c:v>42266.487500000003</c:v>
                </c:pt>
                <c:pt idx="114">
                  <c:v>42266.488888888889</c:v>
                </c:pt>
                <c:pt idx="115">
                  <c:v>42266.490277777775</c:v>
                </c:pt>
                <c:pt idx="116">
                  <c:v>42266.491666666669</c:v>
                </c:pt>
                <c:pt idx="117">
                  <c:v>42266.493055555555</c:v>
                </c:pt>
                <c:pt idx="118">
                  <c:v>42266.494444444441</c:v>
                </c:pt>
                <c:pt idx="119">
                  <c:v>42266.495833333334</c:v>
                </c:pt>
                <c:pt idx="120">
                  <c:v>42266.49722222222</c:v>
                </c:pt>
                <c:pt idx="121">
                  <c:v>42266.498611111114</c:v>
                </c:pt>
                <c:pt idx="122">
                  <c:v>42266.5</c:v>
                </c:pt>
                <c:pt idx="123">
                  <c:v>42266.501388888886</c:v>
                </c:pt>
                <c:pt idx="124">
                  <c:v>42266.50277777778</c:v>
                </c:pt>
                <c:pt idx="125">
                  <c:v>42266.504166666666</c:v>
                </c:pt>
                <c:pt idx="126">
                  <c:v>42266.505555555559</c:v>
                </c:pt>
                <c:pt idx="127">
                  <c:v>42266.506944444445</c:v>
                </c:pt>
                <c:pt idx="128">
                  <c:v>42266.508333333331</c:v>
                </c:pt>
                <c:pt idx="129">
                  <c:v>42266.509722222225</c:v>
                </c:pt>
                <c:pt idx="130">
                  <c:v>42266.511111111111</c:v>
                </c:pt>
                <c:pt idx="131">
                  <c:v>42266.512499999997</c:v>
                </c:pt>
                <c:pt idx="132">
                  <c:v>42266.513888888891</c:v>
                </c:pt>
                <c:pt idx="133">
                  <c:v>42266.515277777777</c:v>
                </c:pt>
                <c:pt idx="134">
                  <c:v>42266.51666666667</c:v>
                </c:pt>
                <c:pt idx="135">
                  <c:v>42266.518055555556</c:v>
                </c:pt>
                <c:pt idx="136">
                  <c:v>42266.519444444442</c:v>
                </c:pt>
                <c:pt idx="137">
                  <c:v>42266.520833333336</c:v>
                </c:pt>
                <c:pt idx="138">
                  <c:v>42266.522222222222</c:v>
                </c:pt>
                <c:pt idx="139">
                  <c:v>42266.523611111108</c:v>
                </c:pt>
                <c:pt idx="140">
                  <c:v>42266.525000000001</c:v>
                </c:pt>
                <c:pt idx="141">
                  <c:v>42266.526388888888</c:v>
                </c:pt>
                <c:pt idx="142">
                  <c:v>42266.527777777781</c:v>
                </c:pt>
                <c:pt idx="143">
                  <c:v>42266.529166666667</c:v>
                </c:pt>
                <c:pt idx="144">
                  <c:v>42266.530555555553</c:v>
                </c:pt>
                <c:pt idx="145">
                  <c:v>42266.531944444447</c:v>
                </c:pt>
                <c:pt idx="146">
                  <c:v>42266.533333333333</c:v>
                </c:pt>
                <c:pt idx="147">
                  <c:v>42266.534722222219</c:v>
                </c:pt>
                <c:pt idx="148">
                  <c:v>42266.536111111112</c:v>
                </c:pt>
                <c:pt idx="149">
                  <c:v>42266.537499999999</c:v>
                </c:pt>
                <c:pt idx="150">
                  <c:v>42266.538888888892</c:v>
                </c:pt>
                <c:pt idx="151">
                  <c:v>42266.540277777778</c:v>
                </c:pt>
                <c:pt idx="152">
                  <c:v>42266.541666666664</c:v>
                </c:pt>
                <c:pt idx="153">
                  <c:v>42266.543055555558</c:v>
                </c:pt>
                <c:pt idx="154">
                  <c:v>42266.544444444444</c:v>
                </c:pt>
                <c:pt idx="155">
                  <c:v>42266.54583333333</c:v>
                </c:pt>
                <c:pt idx="156">
                  <c:v>42266.547222222223</c:v>
                </c:pt>
                <c:pt idx="157">
                  <c:v>42266.548611111109</c:v>
                </c:pt>
                <c:pt idx="158">
                  <c:v>42266.55</c:v>
                </c:pt>
                <c:pt idx="159">
                  <c:v>42266.551388888889</c:v>
                </c:pt>
                <c:pt idx="160">
                  <c:v>42266.552777777775</c:v>
                </c:pt>
                <c:pt idx="161">
                  <c:v>42266.554166666669</c:v>
                </c:pt>
                <c:pt idx="162">
                  <c:v>42266.555555555555</c:v>
                </c:pt>
                <c:pt idx="163">
                  <c:v>42266.556944444441</c:v>
                </c:pt>
                <c:pt idx="164">
                  <c:v>42266.558333333334</c:v>
                </c:pt>
                <c:pt idx="165">
                  <c:v>42266.55972222222</c:v>
                </c:pt>
                <c:pt idx="166">
                  <c:v>42266.561111111114</c:v>
                </c:pt>
                <c:pt idx="167">
                  <c:v>42266.5625</c:v>
                </c:pt>
                <c:pt idx="168">
                  <c:v>42266.563888888886</c:v>
                </c:pt>
                <c:pt idx="169">
                  <c:v>42266.56527777778</c:v>
                </c:pt>
                <c:pt idx="170">
                  <c:v>42266.566666666666</c:v>
                </c:pt>
                <c:pt idx="171">
                  <c:v>42266.568055555559</c:v>
                </c:pt>
                <c:pt idx="172">
                  <c:v>42266.569444444445</c:v>
                </c:pt>
                <c:pt idx="173">
                  <c:v>42266.570833333331</c:v>
                </c:pt>
                <c:pt idx="174">
                  <c:v>42266.572222222225</c:v>
                </c:pt>
                <c:pt idx="175">
                  <c:v>42266.573611111111</c:v>
                </c:pt>
                <c:pt idx="176">
                  <c:v>42266.574999999997</c:v>
                </c:pt>
                <c:pt idx="177">
                  <c:v>42266.576388888891</c:v>
                </c:pt>
                <c:pt idx="178">
                  <c:v>42266.577777777777</c:v>
                </c:pt>
                <c:pt idx="179">
                  <c:v>42266.57916666667</c:v>
                </c:pt>
                <c:pt idx="180">
                  <c:v>42266.580555555556</c:v>
                </c:pt>
                <c:pt idx="181">
                  <c:v>42266.581944444442</c:v>
                </c:pt>
                <c:pt idx="182">
                  <c:v>42266.583333333336</c:v>
                </c:pt>
                <c:pt idx="183">
                  <c:v>42266.584722222222</c:v>
                </c:pt>
                <c:pt idx="184">
                  <c:v>42266.586111111108</c:v>
                </c:pt>
                <c:pt idx="185">
                  <c:v>42266.587500000001</c:v>
                </c:pt>
                <c:pt idx="186">
                  <c:v>42266.588888888888</c:v>
                </c:pt>
                <c:pt idx="187">
                  <c:v>42266.590277777781</c:v>
                </c:pt>
                <c:pt idx="188">
                  <c:v>42266.591666666667</c:v>
                </c:pt>
                <c:pt idx="189">
                  <c:v>42266.593055555553</c:v>
                </c:pt>
                <c:pt idx="190">
                  <c:v>42266.594444444447</c:v>
                </c:pt>
                <c:pt idx="191">
                  <c:v>42266.595833333333</c:v>
                </c:pt>
                <c:pt idx="192">
                  <c:v>42266.597222222219</c:v>
                </c:pt>
                <c:pt idx="193">
                  <c:v>42266.598611111112</c:v>
                </c:pt>
                <c:pt idx="194">
                  <c:v>42266.6</c:v>
                </c:pt>
                <c:pt idx="195">
                  <c:v>42266.601388888892</c:v>
                </c:pt>
                <c:pt idx="196">
                  <c:v>42266.602777777778</c:v>
                </c:pt>
                <c:pt idx="197">
                  <c:v>42266.604166666664</c:v>
                </c:pt>
                <c:pt idx="198">
                  <c:v>42266.605555555558</c:v>
                </c:pt>
                <c:pt idx="199">
                  <c:v>42266.606944444444</c:v>
                </c:pt>
                <c:pt idx="200">
                  <c:v>42266.60833333333</c:v>
                </c:pt>
                <c:pt idx="201">
                  <c:v>42266.609722222223</c:v>
                </c:pt>
                <c:pt idx="202">
                  <c:v>42266.611111111109</c:v>
                </c:pt>
                <c:pt idx="203">
                  <c:v>42266.612500000003</c:v>
                </c:pt>
                <c:pt idx="204">
                  <c:v>42266.613888888889</c:v>
                </c:pt>
                <c:pt idx="205">
                  <c:v>42266.615277777775</c:v>
                </c:pt>
                <c:pt idx="206">
                  <c:v>42266.616666666669</c:v>
                </c:pt>
                <c:pt idx="207">
                  <c:v>42266.618055555555</c:v>
                </c:pt>
                <c:pt idx="208">
                  <c:v>42266.619444444441</c:v>
                </c:pt>
                <c:pt idx="209">
                  <c:v>42266.620833333334</c:v>
                </c:pt>
                <c:pt idx="210">
                  <c:v>42266.62222222222</c:v>
                </c:pt>
                <c:pt idx="211">
                  <c:v>42266.623611111114</c:v>
                </c:pt>
                <c:pt idx="212">
                  <c:v>42266.625</c:v>
                </c:pt>
                <c:pt idx="213">
                  <c:v>42266.626388888886</c:v>
                </c:pt>
                <c:pt idx="214">
                  <c:v>42266.62777777778</c:v>
                </c:pt>
                <c:pt idx="215">
                  <c:v>42266.629166666666</c:v>
                </c:pt>
                <c:pt idx="216">
                  <c:v>42266.630555555559</c:v>
                </c:pt>
                <c:pt idx="217">
                  <c:v>42266.631944444445</c:v>
                </c:pt>
                <c:pt idx="218">
                  <c:v>42266.633333333331</c:v>
                </c:pt>
                <c:pt idx="219">
                  <c:v>42266.634722222225</c:v>
                </c:pt>
                <c:pt idx="220">
                  <c:v>42266.636111111111</c:v>
                </c:pt>
                <c:pt idx="221">
                  <c:v>42266.637499999997</c:v>
                </c:pt>
                <c:pt idx="222">
                  <c:v>42266.638888888891</c:v>
                </c:pt>
                <c:pt idx="223">
                  <c:v>42266.640277777777</c:v>
                </c:pt>
                <c:pt idx="224">
                  <c:v>42266.64166666667</c:v>
                </c:pt>
                <c:pt idx="225">
                  <c:v>42266.643055555556</c:v>
                </c:pt>
                <c:pt idx="226">
                  <c:v>42266.644444444442</c:v>
                </c:pt>
                <c:pt idx="227">
                  <c:v>42266.645833333336</c:v>
                </c:pt>
                <c:pt idx="228">
                  <c:v>42266.647222222222</c:v>
                </c:pt>
                <c:pt idx="229">
                  <c:v>42266.648611111108</c:v>
                </c:pt>
                <c:pt idx="230">
                  <c:v>42266.65</c:v>
                </c:pt>
                <c:pt idx="231">
                  <c:v>42266.651388888888</c:v>
                </c:pt>
                <c:pt idx="232">
                  <c:v>42266.652777777781</c:v>
                </c:pt>
                <c:pt idx="233">
                  <c:v>42266.654166666667</c:v>
                </c:pt>
                <c:pt idx="234">
                  <c:v>42266.655555555553</c:v>
                </c:pt>
                <c:pt idx="235">
                  <c:v>42266.656944444447</c:v>
                </c:pt>
                <c:pt idx="236">
                  <c:v>42266.658333333333</c:v>
                </c:pt>
                <c:pt idx="237">
                  <c:v>42266.659722222219</c:v>
                </c:pt>
                <c:pt idx="238">
                  <c:v>42266.661111111112</c:v>
                </c:pt>
                <c:pt idx="239">
                  <c:v>42266.662499999999</c:v>
                </c:pt>
                <c:pt idx="240">
                  <c:v>42266.663888888892</c:v>
                </c:pt>
                <c:pt idx="241">
                  <c:v>42266.665277777778</c:v>
                </c:pt>
                <c:pt idx="242">
                  <c:v>42266.666666666664</c:v>
                </c:pt>
                <c:pt idx="243">
                  <c:v>42266.668055555558</c:v>
                </c:pt>
                <c:pt idx="244">
                  <c:v>42266.669444444444</c:v>
                </c:pt>
                <c:pt idx="245">
                  <c:v>42266.67083333333</c:v>
                </c:pt>
                <c:pt idx="246">
                  <c:v>42266.672222222223</c:v>
                </c:pt>
                <c:pt idx="247">
                  <c:v>42266.673611111109</c:v>
                </c:pt>
                <c:pt idx="248">
                  <c:v>42266.675000000003</c:v>
                </c:pt>
                <c:pt idx="249">
                  <c:v>42266.676388888889</c:v>
                </c:pt>
                <c:pt idx="250">
                  <c:v>42266.677777777775</c:v>
                </c:pt>
                <c:pt idx="251">
                  <c:v>42266.679166666669</c:v>
                </c:pt>
                <c:pt idx="252">
                  <c:v>42266.680555555555</c:v>
                </c:pt>
                <c:pt idx="253">
                  <c:v>42266.681944444441</c:v>
                </c:pt>
                <c:pt idx="254">
                  <c:v>42266.683333333334</c:v>
                </c:pt>
                <c:pt idx="255">
                  <c:v>42266.68472222222</c:v>
                </c:pt>
                <c:pt idx="256">
                  <c:v>42266.686111111114</c:v>
                </c:pt>
                <c:pt idx="257">
                  <c:v>42266.6875</c:v>
                </c:pt>
                <c:pt idx="258">
                  <c:v>42266.688888888886</c:v>
                </c:pt>
                <c:pt idx="259">
                  <c:v>42266.69027777778</c:v>
                </c:pt>
                <c:pt idx="260">
                  <c:v>42266.691666666666</c:v>
                </c:pt>
                <c:pt idx="261">
                  <c:v>42266.693055555559</c:v>
                </c:pt>
                <c:pt idx="262">
                  <c:v>42266.694444444445</c:v>
                </c:pt>
                <c:pt idx="263">
                  <c:v>42266.695833333331</c:v>
                </c:pt>
                <c:pt idx="264">
                  <c:v>42266.697222222225</c:v>
                </c:pt>
                <c:pt idx="265">
                  <c:v>42266.698611111111</c:v>
                </c:pt>
                <c:pt idx="266">
                  <c:v>42266.7</c:v>
                </c:pt>
                <c:pt idx="267">
                  <c:v>42266.701388888891</c:v>
                </c:pt>
                <c:pt idx="268">
                  <c:v>42266.702777777777</c:v>
                </c:pt>
                <c:pt idx="269">
                  <c:v>42266.70416666667</c:v>
                </c:pt>
                <c:pt idx="270">
                  <c:v>42266.705555555556</c:v>
                </c:pt>
                <c:pt idx="271">
                  <c:v>42266.706944444442</c:v>
                </c:pt>
                <c:pt idx="272">
                  <c:v>42266.708333333336</c:v>
                </c:pt>
                <c:pt idx="273">
                  <c:v>42266.709722222222</c:v>
                </c:pt>
                <c:pt idx="274">
                  <c:v>42266.711111111108</c:v>
                </c:pt>
                <c:pt idx="275">
                  <c:v>42266.712500000001</c:v>
                </c:pt>
                <c:pt idx="276">
                  <c:v>42266.713888888888</c:v>
                </c:pt>
                <c:pt idx="277">
                  <c:v>42266.715277777781</c:v>
                </c:pt>
                <c:pt idx="278">
                  <c:v>42266.716666666667</c:v>
                </c:pt>
                <c:pt idx="279">
                  <c:v>42266.718055555553</c:v>
                </c:pt>
                <c:pt idx="280">
                  <c:v>42266.719444444447</c:v>
                </c:pt>
                <c:pt idx="281">
                  <c:v>42266.720833333333</c:v>
                </c:pt>
                <c:pt idx="282">
                  <c:v>42266.722222222219</c:v>
                </c:pt>
                <c:pt idx="283">
                  <c:v>42266.723611111112</c:v>
                </c:pt>
                <c:pt idx="284">
                  <c:v>42266.724999999999</c:v>
                </c:pt>
                <c:pt idx="285">
                  <c:v>42266.726388888892</c:v>
                </c:pt>
                <c:pt idx="286">
                  <c:v>42266.727777777778</c:v>
                </c:pt>
                <c:pt idx="287">
                  <c:v>42266.729166666664</c:v>
                </c:pt>
                <c:pt idx="288">
                  <c:v>42266.730555555558</c:v>
                </c:pt>
                <c:pt idx="289">
                  <c:v>42266.731944444444</c:v>
                </c:pt>
                <c:pt idx="290">
                  <c:v>42266.73333333333</c:v>
                </c:pt>
                <c:pt idx="291">
                  <c:v>42266.734722222223</c:v>
                </c:pt>
                <c:pt idx="292">
                  <c:v>42266.736111111109</c:v>
                </c:pt>
                <c:pt idx="293">
                  <c:v>42266.737500000003</c:v>
                </c:pt>
                <c:pt idx="294">
                  <c:v>42266.738888888889</c:v>
                </c:pt>
                <c:pt idx="295">
                  <c:v>42266.740277777775</c:v>
                </c:pt>
                <c:pt idx="296">
                  <c:v>42266.741666666669</c:v>
                </c:pt>
                <c:pt idx="297">
                  <c:v>42266.743055555555</c:v>
                </c:pt>
                <c:pt idx="298">
                  <c:v>42266.744444444441</c:v>
                </c:pt>
                <c:pt idx="299">
                  <c:v>42266.745833333334</c:v>
                </c:pt>
                <c:pt idx="300">
                  <c:v>42266.74722222222</c:v>
                </c:pt>
                <c:pt idx="301">
                  <c:v>42266.748611111114</c:v>
                </c:pt>
                <c:pt idx="302">
                  <c:v>42266.75</c:v>
                </c:pt>
                <c:pt idx="303">
                  <c:v>42266.751388888886</c:v>
                </c:pt>
                <c:pt idx="304">
                  <c:v>42266.75277777778</c:v>
                </c:pt>
                <c:pt idx="305">
                  <c:v>42266.754166666666</c:v>
                </c:pt>
                <c:pt idx="306">
                  <c:v>42266.755555555559</c:v>
                </c:pt>
                <c:pt idx="307">
                  <c:v>42266.756944444445</c:v>
                </c:pt>
                <c:pt idx="308">
                  <c:v>42266.758333333331</c:v>
                </c:pt>
                <c:pt idx="309">
                  <c:v>42266.759722222225</c:v>
                </c:pt>
                <c:pt idx="310">
                  <c:v>42266.761111111111</c:v>
                </c:pt>
                <c:pt idx="311">
                  <c:v>42266.762499999997</c:v>
                </c:pt>
                <c:pt idx="312">
                  <c:v>42266.763888888891</c:v>
                </c:pt>
                <c:pt idx="313">
                  <c:v>42266.765277777777</c:v>
                </c:pt>
                <c:pt idx="314">
                  <c:v>42266.76666666667</c:v>
                </c:pt>
                <c:pt idx="315">
                  <c:v>42266.768055555556</c:v>
                </c:pt>
                <c:pt idx="316">
                  <c:v>42266.769444444442</c:v>
                </c:pt>
                <c:pt idx="317">
                  <c:v>42266.770833333336</c:v>
                </c:pt>
                <c:pt idx="318">
                  <c:v>42266.772222222222</c:v>
                </c:pt>
                <c:pt idx="319">
                  <c:v>42266.773611111108</c:v>
                </c:pt>
                <c:pt idx="320">
                  <c:v>42266.775000000001</c:v>
                </c:pt>
                <c:pt idx="321">
                  <c:v>42266.776388888888</c:v>
                </c:pt>
                <c:pt idx="322">
                  <c:v>42266.777777777781</c:v>
                </c:pt>
                <c:pt idx="323">
                  <c:v>42266.779166666667</c:v>
                </c:pt>
                <c:pt idx="324">
                  <c:v>42266.780555555553</c:v>
                </c:pt>
                <c:pt idx="325">
                  <c:v>42266.781944444447</c:v>
                </c:pt>
                <c:pt idx="326">
                  <c:v>42266.783333333333</c:v>
                </c:pt>
                <c:pt idx="327">
                  <c:v>42266.784722222219</c:v>
                </c:pt>
                <c:pt idx="328">
                  <c:v>42266.786111111112</c:v>
                </c:pt>
                <c:pt idx="329">
                  <c:v>42266.787499999999</c:v>
                </c:pt>
                <c:pt idx="330">
                  <c:v>42266.788888888892</c:v>
                </c:pt>
                <c:pt idx="331">
                  <c:v>42266.790277777778</c:v>
                </c:pt>
                <c:pt idx="332">
                  <c:v>42266.791666666664</c:v>
                </c:pt>
                <c:pt idx="333">
                  <c:v>42266.793055555558</c:v>
                </c:pt>
                <c:pt idx="334">
                  <c:v>42266.794444444444</c:v>
                </c:pt>
                <c:pt idx="335">
                  <c:v>42266.79583333333</c:v>
                </c:pt>
                <c:pt idx="336">
                  <c:v>42266.797222222223</c:v>
                </c:pt>
                <c:pt idx="337">
                  <c:v>42266.798611111109</c:v>
                </c:pt>
                <c:pt idx="338">
                  <c:v>42266.8</c:v>
                </c:pt>
                <c:pt idx="339">
                  <c:v>42266.801388888889</c:v>
                </c:pt>
                <c:pt idx="340">
                  <c:v>42266.802777777775</c:v>
                </c:pt>
                <c:pt idx="341">
                  <c:v>42266.804166666669</c:v>
                </c:pt>
                <c:pt idx="342">
                  <c:v>42266.805555555555</c:v>
                </c:pt>
                <c:pt idx="343">
                  <c:v>42266.806944444441</c:v>
                </c:pt>
                <c:pt idx="344">
                  <c:v>42266.808333333334</c:v>
                </c:pt>
                <c:pt idx="345">
                  <c:v>42266.80972222222</c:v>
                </c:pt>
                <c:pt idx="346">
                  <c:v>42266.811111111114</c:v>
                </c:pt>
                <c:pt idx="347">
                  <c:v>42266.8125</c:v>
                </c:pt>
                <c:pt idx="348">
                  <c:v>42266.813888888886</c:v>
                </c:pt>
                <c:pt idx="349">
                  <c:v>42266.81527777778</c:v>
                </c:pt>
                <c:pt idx="350">
                  <c:v>42266.816666666666</c:v>
                </c:pt>
                <c:pt idx="351">
                  <c:v>42266.818055555559</c:v>
                </c:pt>
                <c:pt idx="352">
                  <c:v>42266.819444444445</c:v>
                </c:pt>
                <c:pt idx="353">
                  <c:v>42266.820833333331</c:v>
                </c:pt>
                <c:pt idx="354">
                  <c:v>42266.822222222225</c:v>
                </c:pt>
                <c:pt idx="355">
                  <c:v>42266.823611111111</c:v>
                </c:pt>
                <c:pt idx="356">
                  <c:v>42266.824999999997</c:v>
                </c:pt>
                <c:pt idx="357">
                  <c:v>42266.826388888891</c:v>
                </c:pt>
                <c:pt idx="358">
                  <c:v>42266.827777777777</c:v>
                </c:pt>
                <c:pt idx="359">
                  <c:v>42266.82916666667</c:v>
                </c:pt>
                <c:pt idx="360">
                  <c:v>42266.830555555556</c:v>
                </c:pt>
                <c:pt idx="361">
                  <c:v>42266.831944444442</c:v>
                </c:pt>
                <c:pt idx="362">
                  <c:v>42266.833333333336</c:v>
                </c:pt>
                <c:pt idx="363">
                  <c:v>42266.834722222222</c:v>
                </c:pt>
                <c:pt idx="364">
                  <c:v>42266.836111111108</c:v>
                </c:pt>
                <c:pt idx="365">
                  <c:v>42266.837500000001</c:v>
                </c:pt>
                <c:pt idx="366">
                  <c:v>42266.838888888888</c:v>
                </c:pt>
                <c:pt idx="367">
                  <c:v>42266.840277777781</c:v>
                </c:pt>
                <c:pt idx="368">
                  <c:v>42266.841666666667</c:v>
                </c:pt>
                <c:pt idx="369">
                  <c:v>42266.843055555553</c:v>
                </c:pt>
                <c:pt idx="370">
                  <c:v>42266.844444444447</c:v>
                </c:pt>
                <c:pt idx="371">
                  <c:v>42266.845833333333</c:v>
                </c:pt>
                <c:pt idx="372">
                  <c:v>42266.847222222219</c:v>
                </c:pt>
                <c:pt idx="373">
                  <c:v>42266.848611111112</c:v>
                </c:pt>
                <c:pt idx="374">
                  <c:v>42266.85</c:v>
                </c:pt>
                <c:pt idx="375">
                  <c:v>42266.851388888892</c:v>
                </c:pt>
                <c:pt idx="376">
                  <c:v>42266.852777777778</c:v>
                </c:pt>
                <c:pt idx="377">
                  <c:v>42266.854166666664</c:v>
                </c:pt>
                <c:pt idx="378">
                  <c:v>42266.855555555558</c:v>
                </c:pt>
                <c:pt idx="379">
                  <c:v>42266.856944444444</c:v>
                </c:pt>
                <c:pt idx="380">
                  <c:v>42266.85833333333</c:v>
                </c:pt>
                <c:pt idx="381">
                  <c:v>42266.859722222223</c:v>
                </c:pt>
                <c:pt idx="382">
                  <c:v>42266.861111111109</c:v>
                </c:pt>
                <c:pt idx="383">
                  <c:v>42266.862500000003</c:v>
                </c:pt>
                <c:pt idx="384">
                  <c:v>42266.863888888889</c:v>
                </c:pt>
                <c:pt idx="385">
                  <c:v>42266.865277777775</c:v>
                </c:pt>
              </c:numCache>
            </c:numRef>
          </c:xVal>
          <c:yVal>
            <c:numRef>
              <c:f>Sheet1!$D$9:$D$394</c:f>
              <c:numCache>
                <c:formatCode>General</c:formatCode>
                <c:ptCount val="386"/>
                <c:pt idx="2">
                  <c:v>0</c:v>
                </c:pt>
                <c:pt idx="3">
                  <c:v>3.0000000000000001E-3</c:v>
                </c:pt>
                <c:pt idx="4">
                  <c:v>3.0000000000000001E-3</c:v>
                </c:pt>
                <c:pt idx="5">
                  <c:v>3.0000000000000001E-3</c:v>
                </c:pt>
                <c:pt idx="6">
                  <c:v>8.0000000000000002E-3</c:v>
                </c:pt>
                <c:pt idx="7">
                  <c:v>2.8000000000000001E-2</c:v>
                </c:pt>
                <c:pt idx="8">
                  <c:v>5.6000000000000001E-2</c:v>
                </c:pt>
                <c:pt idx="9">
                  <c:v>0.06</c:v>
                </c:pt>
                <c:pt idx="10">
                  <c:v>5.1999999999999998E-2</c:v>
                </c:pt>
                <c:pt idx="11">
                  <c:v>4.1000000000000002E-2</c:v>
                </c:pt>
                <c:pt idx="12">
                  <c:v>3.2000000000000001E-2</c:v>
                </c:pt>
                <c:pt idx="13">
                  <c:v>2.8000000000000001E-2</c:v>
                </c:pt>
                <c:pt idx="14">
                  <c:v>2.4E-2</c:v>
                </c:pt>
                <c:pt idx="15">
                  <c:v>0.02</c:v>
                </c:pt>
                <c:pt idx="16">
                  <c:v>1.7000000000000001E-2</c:v>
                </c:pt>
                <c:pt idx="17">
                  <c:v>1.4999999999999999E-2</c:v>
                </c:pt>
                <c:pt idx="18">
                  <c:v>1.2999999999999999E-2</c:v>
                </c:pt>
                <c:pt idx="19">
                  <c:v>1.2E-2</c:v>
                </c:pt>
                <c:pt idx="20">
                  <c:v>1.0999999999999999E-2</c:v>
                </c:pt>
                <c:pt idx="21">
                  <c:v>1.0999999999999999E-2</c:v>
                </c:pt>
                <c:pt idx="22">
                  <c:v>0.01</c:v>
                </c:pt>
                <c:pt idx="23">
                  <c:v>8.0000000000000002E-3</c:v>
                </c:pt>
                <c:pt idx="24">
                  <c:v>8.0000000000000002E-3</c:v>
                </c:pt>
                <c:pt idx="25">
                  <c:v>7.0000000000000001E-3</c:v>
                </c:pt>
                <c:pt idx="26">
                  <c:v>7.0000000000000001E-3</c:v>
                </c:pt>
                <c:pt idx="27">
                  <c:v>6.0000000000000001E-3</c:v>
                </c:pt>
                <c:pt idx="28">
                  <c:v>6.0000000000000001E-3</c:v>
                </c:pt>
                <c:pt idx="29">
                  <c:v>7.0000000000000001E-3</c:v>
                </c:pt>
                <c:pt idx="30">
                  <c:v>6.0000000000000001E-3</c:v>
                </c:pt>
                <c:pt idx="31">
                  <c:v>6.0000000000000001E-3</c:v>
                </c:pt>
                <c:pt idx="32">
                  <c:v>6.0000000000000001E-3</c:v>
                </c:pt>
                <c:pt idx="33">
                  <c:v>5.0000000000000001E-3</c:v>
                </c:pt>
                <c:pt idx="34">
                  <c:v>4.0000000000000001E-3</c:v>
                </c:pt>
                <c:pt idx="35">
                  <c:v>4.0000000000000001E-3</c:v>
                </c:pt>
                <c:pt idx="36">
                  <c:v>5.0000000000000001E-3</c:v>
                </c:pt>
                <c:pt idx="37">
                  <c:v>5.0000000000000001E-3</c:v>
                </c:pt>
                <c:pt idx="38">
                  <c:v>5.0000000000000001E-3</c:v>
                </c:pt>
                <c:pt idx="39">
                  <c:v>4.0000000000000001E-3</c:v>
                </c:pt>
                <c:pt idx="40">
                  <c:v>4.0000000000000001E-3</c:v>
                </c:pt>
                <c:pt idx="41">
                  <c:v>4.0000000000000001E-3</c:v>
                </c:pt>
                <c:pt idx="42">
                  <c:v>4.0000000000000001E-3</c:v>
                </c:pt>
                <c:pt idx="43">
                  <c:v>4.0000000000000001E-3</c:v>
                </c:pt>
                <c:pt idx="44">
                  <c:v>4.0000000000000001E-3</c:v>
                </c:pt>
                <c:pt idx="45">
                  <c:v>4.0000000000000001E-3</c:v>
                </c:pt>
                <c:pt idx="46">
                  <c:v>4.0000000000000001E-3</c:v>
                </c:pt>
                <c:pt idx="47">
                  <c:v>4.0000000000000001E-3</c:v>
                </c:pt>
                <c:pt idx="48">
                  <c:v>3.0000000000000001E-3</c:v>
                </c:pt>
                <c:pt idx="49">
                  <c:v>3.0000000000000001E-3</c:v>
                </c:pt>
                <c:pt idx="50">
                  <c:v>3.0000000000000001E-3</c:v>
                </c:pt>
                <c:pt idx="51">
                  <c:v>4.0000000000000001E-3</c:v>
                </c:pt>
                <c:pt idx="52">
                  <c:v>4.0000000000000001E-3</c:v>
                </c:pt>
                <c:pt idx="53">
                  <c:v>4.0000000000000001E-3</c:v>
                </c:pt>
                <c:pt idx="54">
                  <c:v>4.0000000000000001E-3</c:v>
                </c:pt>
                <c:pt idx="55">
                  <c:v>4.0000000000000001E-3</c:v>
                </c:pt>
                <c:pt idx="56">
                  <c:v>3.0000000000000001E-3</c:v>
                </c:pt>
                <c:pt idx="57">
                  <c:v>3.0000000000000001E-3</c:v>
                </c:pt>
                <c:pt idx="58">
                  <c:v>3.0000000000000001E-3</c:v>
                </c:pt>
                <c:pt idx="59">
                  <c:v>4.0000000000000001E-3</c:v>
                </c:pt>
                <c:pt idx="60">
                  <c:v>3.0000000000000001E-3</c:v>
                </c:pt>
                <c:pt idx="61">
                  <c:v>3.0000000000000001E-3</c:v>
                </c:pt>
                <c:pt idx="62">
                  <c:v>3.0000000000000001E-3</c:v>
                </c:pt>
                <c:pt idx="63">
                  <c:v>3.0000000000000001E-3</c:v>
                </c:pt>
                <c:pt idx="64">
                  <c:v>2E-3</c:v>
                </c:pt>
                <c:pt idx="65">
                  <c:v>2E-3</c:v>
                </c:pt>
                <c:pt idx="66">
                  <c:v>2E-3</c:v>
                </c:pt>
                <c:pt idx="67">
                  <c:v>3.0000000000000001E-3</c:v>
                </c:pt>
                <c:pt idx="68">
                  <c:v>2E-3</c:v>
                </c:pt>
                <c:pt idx="69">
                  <c:v>2E-3</c:v>
                </c:pt>
                <c:pt idx="70">
                  <c:v>2E-3</c:v>
                </c:pt>
                <c:pt idx="71">
                  <c:v>2E-3</c:v>
                </c:pt>
                <c:pt idx="72">
                  <c:v>2E-3</c:v>
                </c:pt>
                <c:pt idx="73">
                  <c:v>3.0000000000000001E-3</c:v>
                </c:pt>
                <c:pt idx="74">
                  <c:v>3.0000000000000001E-3</c:v>
                </c:pt>
                <c:pt idx="75">
                  <c:v>3.0000000000000001E-3</c:v>
                </c:pt>
                <c:pt idx="76">
                  <c:v>3.0000000000000001E-3</c:v>
                </c:pt>
                <c:pt idx="77">
                  <c:v>3.0000000000000001E-3</c:v>
                </c:pt>
                <c:pt idx="78">
                  <c:v>2E-3</c:v>
                </c:pt>
                <c:pt idx="79">
                  <c:v>2E-3</c:v>
                </c:pt>
                <c:pt idx="80">
                  <c:v>2E-3</c:v>
                </c:pt>
                <c:pt idx="81">
                  <c:v>2E-3</c:v>
                </c:pt>
                <c:pt idx="82">
                  <c:v>2E-3</c:v>
                </c:pt>
                <c:pt idx="83">
                  <c:v>2E-3</c:v>
                </c:pt>
                <c:pt idx="84">
                  <c:v>2E-3</c:v>
                </c:pt>
                <c:pt idx="85">
                  <c:v>2E-3</c:v>
                </c:pt>
                <c:pt idx="86">
                  <c:v>2E-3</c:v>
                </c:pt>
                <c:pt idx="87">
                  <c:v>2E-3</c:v>
                </c:pt>
                <c:pt idx="88">
                  <c:v>2E-3</c:v>
                </c:pt>
                <c:pt idx="89">
                  <c:v>5.0000000000000001E-3</c:v>
                </c:pt>
                <c:pt idx="90">
                  <c:v>1.2E-2</c:v>
                </c:pt>
                <c:pt idx="91">
                  <c:v>2.8999999999999998E-2</c:v>
                </c:pt>
                <c:pt idx="92">
                  <c:v>7.4999999999999997E-2</c:v>
                </c:pt>
                <c:pt idx="93">
                  <c:v>0.14100000000000001</c:v>
                </c:pt>
                <c:pt idx="94">
                  <c:v>0.17899999999999999</c:v>
                </c:pt>
                <c:pt idx="95">
                  <c:v>0.20699999999999999</c:v>
                </c:pt>
                <c:pt idx="96">
                  <c:v>0.17</c:v>
                </c:pt>
                <c:pt idx="97">
                  <c:v>0.129</c:v>
                </c:pt>
                <c:pt idx="98">
                  <c:v>9.9000000000000005E-2</c:v>
                </c:pt>
                <c:pt idx="99">
                  <c:v>7.4999999999999997E-2</c:v>
                </c:pt>
                <c:pt idx="100">
                  <c:v>5.6000000000000001E-2</c:v>
                </c:pt>
                <c:pt idx="101">
                  <c:v>4.3999999999999997E-2</c:v>
                </c:pt>
                <c:pt idx="102">
                  <c:v>3.5000000000000003E-2</c:v>
                </c:pt>
                <c:pt idx="103">
                  <c:v>2.8000000000000001E-2</c:v>
                </c:pt>
                <c:pt idx="104">
                  <c:v>2.4E-2</c:v>
                </c:pt>
                <c:pt idx="105">
                  <c:v>0.02</c:v>
                </c:pt>
                <c:pt idx="106">
                  <c:v>1.7999999999999999E-2</c:v>
                </c:pt>
                <c:pt idx="107">
                  <c:v>1.4999999999999999E-2</c:v>
                </c:pt>
                <c:pt idx="108">
                  <c:v>1.4E-2</c:v>
                </c:pt>
                <c:pt idx="109">
                  <c:v>1.2999999999999999E-2</c:v>
                </c:pt>
                <c:pt idx="110">
                  <c:v>1.2E-2</c:v>
                </c:pt>
                <c:pt idx="111">
                  <c:v>1.0999999999999999E-2</c:v>
                </c:pt>
                <c:pt idx="112">
                  <c:v>0.01</c:v>
                </c:pt>
                <c:pt idx="113">
                  <c:v>0.01</c:v>
                </c:pt>
                <c:pt idx="114">
                  <c:v>8.9999999999999993E-3</c:v>
                </c:pt>
                <c:pt idx="115">
                  <c:v>8.0000000000000002E-3</c:v>
                </c:pt>
                <c:pt idx="116">
                  <c:v>8.0000000000000002E-3</c:v>
                </c:pt>
                <c:pt idx="117">
                  <c:v>7.0000000000000001E-3</c:v>
                </c:pt>
                <c:pt idx="118">
                  <c:v>7.0000000000000001E-3</c:v>
                </c:pt>
                <c:pt idx="119">
                  <c:v>7.0000000000000001E-3</c:v>
                </c:pt>
                <c:pt idx="120">
                  <c:v>6.0000000000000001E-3</c:v>
                </c:pt>
                <c:pt idx="121">
                  <c:v>6.0000000000000001E-3</c:v>
                </c:pt>
                <c:pt idx="122">
                  <c:v>6.0000000000000001E-3</c:v>
                </c:pt>
                <c:pt idx="123">
                  <c:v>5.0000000000000001E-3</c:v>
                </c:pt>
                <c:pt idx="124">
                  <c:v>4.0000000000000001E-3</c:v>
                </c:pt>
                <c:pt idx="125">
                  <c:v>5.0000000000000001E-3</c:v>
                </c:pt>
                <c:pt idx="126">
                  <c:v>5.0000000000000001E-3</c:v>
                </c:pt>
                <c:pt idx="127">
                  <c:v>5.0000000000000001E-3</c:v>
                </c:pt>
                <c:pt idx="128">
                  <c:v>5.0000000000000001E-3</c:v>
                </c:pt>
                <c:pt idx="129">
                  <c:v>5.0000000000000001E-3</c:v>
                </c:pt>
                <c:pt idx="130">
                  <c:v>5.0000000000000001E-3</c:v>
                </c:pt>
                <c:pt idx="131">
                  <c:v>4.0000000000000001E-3</c:v>
                </c:pt>
                <c:pt idx="132">
                  <c:v>4.0000000000000001E-3</c:v>
                </c:pt>
                <c:pt idx="133">
                  <c:v>4.0000000000000001E-3</c:v>
                </c:pt>
                <c:pt idx="134">
                  <c:v>5.0000000000000001E-3</c:v>
                </c:pt>
                <c:pt idx="135">
                  <c:v>4.0000000000000001E-3</c:v>
                </c:pt>
                <c:pt idx="136">
                  <c:v>4.0000000000000001E-3</c:v>
                </c:pt>
                <c:pt idx="137">
                  <c:v>4.0000000000000001E-3</c:v>
                </c:pt>
                <c:pt idx="138">
                  <c:v>4.0000000000000001E-3</c:v>
                </c:pt>
                <c:pt idx="139">
                  <c:v>4.0000000000000001E-3</c:v>
                </c:pt>
                <c:pt idx="140">
                  <c:v>4.0000000000000001E-3</c:v>
                </c:pt>
                <c:pt idx="141">
                  <c:v>4.0000000000000001E-3</c:v>
                </c:pt>
                <c:pt idx="142">
                  <c:v>4.0000000000000001E-3</c:v>
                </c:pt>
                <c:pt idx="143">
                  <c:v>4.0000000000000001E-3</c:v>
                </c:pt>
                <c:pt idx="144">
                  <c:v>4.0000000000000001E-3</c:v>
                </c:pt>
                <c:pt idx="145">
                  <c:v>3.0000000000000001E-3</c:v>
                </c:pt>
                <c:pt idx="146">
                  <c:v>3.0000000000000001E-3</c:v>
                </c:pt>
                <c:pt idx="147">
                  <c:v>3.0000000000000001E-3</c:v>
                </c:pt>
                <c:pt idx="148">
                  <c:v>3.0000000000000001E-3</c:v>
                </c:pt>
                <c:pt idx="149">
                  <c:v>4.0000000000000001E-3</c:v>
                </c:pt>
                <c:pt idx="150">
                  <c:v>4.0000000000000001E-3</c:v>
                </c:pt>
                <c:pt idx="151">
                  <c:v>4.0000000000000001E-3</c:v>
                </c:pt>
                <c:pt idx="152">
                  <c:v>4.0000000000000001E-3</c:v>
                </c:pt>
                <c:pt idx="153">
                  <c:v>4.0000000000000001E-3</c:v>
                </c:pt>
                <c:pt idx="154">
                  <c:v>4.0000000000000001E-3</c:v>
                </c:pt>
                <c:pt idx="155">
                  <c:v>3.0000000000000001E-3</c:v>
                </c:pt>
                <c:pt idx="156">
                  <c:v>3.0000000000000001E-3</c:v>
                </c:pt>
                <c:pt idx="157">
                  <c:v>3.0000000000000001E-3</c:v>
                </c:pt>
                <c:pt idx="158">
                  <c:v>3.0000000000000001E-3</c:v>
                </c:pt>
                <c:pt idx="159">
                  <c:v>2E-3</c:v>
                </c:pt>
                <c:pt idx="160">
                  <c:v>2E-3</c:v>
                </c:pt>
                <c:pt idx="161">
                  <c:v>2E-3</c:v>
                </c:pt>
                <c:pt idx="162">
                  <c:v>3.0000000000000001E-3</c:v>
                </c:pt>
                <c:pt idx="163">
                  <c:v>3.0000000000000001E-3</c:v>
                </c:pt>
                <c:pt idx="164">
                  <c:v>4.0000000000000001E-3</c:v>
                </c:pt>
                <c:pt idx="165">
                  <c:v>3.0000000000000001E-3</c:v>
                </c:pt>
                <c:pt idx="166">
                  <c:v>3.0000000000000001E-3</c:v>
                </c:pt>
                <c:pt idx="167">
                  <c:v>3.0000000000000001E-3</c:v>
                </c:pt>
                <c:pt idx="168">
                  <c:v>2E-3</c:v>
                </c:pt>
                <c:pt idx="169">
                  <c:v>3.0000000000000001E-3</c:v>
                </c:pt>
                <c:pt idx="170">
                  <c:v>2E-3</c:v>
                </c:pt>
                <c:pt idx="171">
                  <c:v>3.0000000000000001E-3</c:v>
                </c:pt>
                <c:pt idx="172">
                  <c:v>3.0000000000000001E-3</c:v>
                </c:pt>
                <c:pt idx="173">
                  <c:v>3.0000000000000001E-3</c:v>
                </c:pt>
                <c:pt idx="174">
                  <c:v>3.0000000000000001E-3</c:v>
                </c:pt>
                <c:pt idx="175">
                  <c:v>4.0000000000000001E-3</c:v>
                </c:pt>
                <c:pt idx="176">
                  <c:v>3.0000000000000001E-3</c:v>
                </c:pt>
                <c:pt idx="177">
                  <c:v>2E-3</c:v>
                </c:pt>
                <c:pt idx="178">
                  <c:v>2E-3</c:v>
                </c:pt>
                <c:pt idx="179">
                  <c:v>2E-3</c:v>
                </c:pt>
                <c:pt idx="180">
                  <c:v>3.0000000000000001E-3</c:v>
                </c:pt>
                <c:pt idx="181">
                  <c:v>2E-3</c:v>
                </c:pt>
                <c:pt idx="182">
                  <c:v>2E-3</c:v>
                </c:pt>
                <c:pt idx="183">
                  <c:v>2E-3</c:v>
                </c:pt>
                <c:pt idx="184">
                  <c:v>2E-3</c:v>
                </c:pt>
                <c:pt idx="185">
                  <c:v>2E-3</c:v>
                </c:pt>
                <c:pt idx="186">
                  <c:v>3.0000000000000001E-3</c:v>
                </c:pt>
                <c:pt idx="187">
                  <c:v>3.0000000000000001E-3</c:v>
                </c:pt>
                <c:pt idx="188">
                  <c:v>2E-3</c:v>
                </c:pt>
                <c:pt idx="189">
                  <c:v>3.0000000000000001E-3</c:v>
                </c:pt>
                <c:pt idx="190">
                  <c:v>2E-3</c:v>
                </c:pt>
                <c:pt idx="191">
                  <c:v>3.0000000000000001E-3</c:v>
                </c:pt>
                <c:pt idx="192">
                  <c:v>2E-3</c:v>
                </c:pt>
                <c:pt idx="193">
                  <c:v>3.0000000000000001E-3</c:v>
                </c:pt>
                <c:pt idx="194">
                  <c:v>2E-3</c:v>
                </c:pt>
                <c:pt idx="195">
                  <c:v>2E-3</c:v>
                </c:pt>
                <c:pt idx="196">
                  <c:v>1E-3</c:v>
                </c:pt>
                <c:pt idx="197">
                  <c:v>1E-3</c:v>
                </c:pt>
                <c:pt idx="198">
                  <c:v>2E-3</c:v>
                </c:pt>
                <c:pt idx="199">
                  <c:v>2E-3</c:v>
                </c:pt>
                <c:pt idx="200">
                  <c:v>2E-3</c:v>
                </c:pt>
                <c:pt idx="201">
                  <c:v>3.0000000000000001E-3</c:v>
                </c:pt>
                <c:pt idx="202">
                  <c:v>2E-3</c:v>
                </c:pt>
                <c:pt idx="203">
                  <c:v>2E-3</c:v>
                </c:pt>
                <c:pt idx="204">
                  <c:v>2E-3</c:v>
                </c:pt>
                <c:pt idx="205">
                  <c:v>2E-3</c:v>
                </c:pt>
                <c:pt idx="206">
                  <c:v>2E-3</c:v>
                </c:pt>
                <c:pt idx="207">
                  <c:v>1E-3</c:v>
                </c:pt>
                <c:pt idx="208">
                  <c:v>2E-3</c:v>
                </c:pt>
                <c:pt idx="209">
                  <c:v>2E-3</c:v>
                </c:pt>
                <c:pt idx="210">
                  <c:v>2E-3</c:v>
                </c:pt>
                <c:pt idx="211">
                  <c:v>2E-3</c:v>
                </c:pt>
                <c:pt idx="212">
                  <c:v>2E-3</c:v>
                </c:pt>
                <c:pt idx="213">
                  <c:v>1E-3</c:v>
                </c:pt>
                <c:pt idx="214">
                  <c:v>0</c:v>
                </c:pt>
                <c:pt idx="215">
                  <c:v>0</c:v>
                </c:pt>
                <c:pt idx="216">
                  <c:v>1E-3</c:v>
                </c:pt>
                <c:pt idx="217">
                  <c:v>0</c:v>
                </c:pt>
                <c:pt idx="218">
                  <c:v>1E-3</c:v>
                </c:pt>
                <c:pt idx="219">
                  <c:v>2E-3</c:v>
                </c:pt>
                <c:pt idx="220">
                  <c:v>1E-3</c:v>
                </c:pt>
                <c:pt idx="221">
                  <c:v>2E-3</c:v>
                </c:pt>
                <c:pt idx="222">
                  <c:v>2E-3</c:v>
                </c:pt>
                <c:pt idx="223">
                  <c:v>2E-3</c:v>
                </c:pt>
                <c:pt idx="224">
                  <c:v>2E-3</c:v>
                </c:pt>
                <c:pt idx="225">
                  <c:v>2E-3</c:v>
                </c:pt>
                <c:pt idx="226">
                  <c:v>2E-3</c:v>
                </c:pt>
                <c:pt idx="227">
                  <c:v>2E-3</c:v>
                </c:pt>
                <c:pt idx="228">
                  <c:v>2E-3</c:v>
                </c:pt>
                <c:pt idx="229">
                  <c:v>3.0000000000000001E-3</c:v>
                </c:pt>
                <c:pt idx="230">
                  <c:v>3.0000000000000001E-3</c:v>
                </c:pt>
                <c:pt idx="231">
                  <c:v>2E-3</c:v>
                </c:pt>
                <c:pt idx="232">
                  <c:v>2E-3</c:v>
                </c:pt>
                <c:pt idx="233">
                  <c:v>2E-3</c:v>
                </c:pt>
                <c:pt idx="234">
                  <c:v>2E-3</c:v>
                </c:pt>
                <c:pt idx="235">
                  <c:v>2E-3</c:v>
                </c:pt>
                <c:pt idx="236">
                  <c:v>1E-3</c:v>
                </c:pt>
                <c:pt idx="237">
                  <c:v>2E-3</c:v>
                </c:pt>
                <c:pt idx="238">
                  <c:v>2E-3</c:v>
                </c:pt>
                <c:pt idx="239">
                  <c:v>3.0000000000000001E-3</c:v>
                </c:pt>
                <c:pt idx="240">
                  <c:v>1E-3</c:v>
                </c:pt>
                <c:pt idx="241">
                  <c:v>1E-3</c:v>
                </c:pt>
                <c:pt idx="242">
                  <c:v>2E-3</c:v>
                </c:pt>
                <c:pt idx="243">
                  <c:v>1E-3</c:v>
                </c:pt>
                <c:pt idx="244">
                  <c:v>1E-3</c:v>
                </c:pt>
                <c:pt idx="245">
                  <c:v>2E-3</c:v>
                </c:pt>
                <c:pt idx="246">
                  <c:v>2E-3</c:v>
                </c:pt>
                <c:pt idx="247">
                  <c:v>1E-3</c:v>
                </c:pt>
                <c:pt idx="248">
                  <c:v>1E-3</c:v>
                </c:pt>
                <c:pt idx="249">
                  <c:v>1E-3</c:v>
                </c:pt>
                <c:pt idx="250">
                  <c:v>1E-3</c:v>
                </c:pt>
                <c:pt idx="251">
                  <c:v>1E-3</c:v>
                </c:pt>
                <c:pt idx="252">
                  <c:v>0</c:v>
                </c:pt>
                <c:pt idx="253">
                  <c:v>1E-3</c:v>
                </c:pt>
                <c:pt idx="254">
                  <c:v>2E-3</c:v>
                </c:pt>
                <c:pt idx="255">
                  <c:v>1E-3</c:v>
                </c:pt>
                <c:pt idx="256">
                  <c:v>2E-3</c:v>
                </c:pt>
                <c:pt idx="257">
                  <c:v>1E-3</c:v>
                </c:pt>
                <c:pt idx="258">
                  <c:v>2E-3</c:v>
                </c:pt>
                <c:pt idx="259">
                  <c:v>1E-3</c:v>
                </c:pt>
                <c:pt idx="260">
                  <c:v>1E-3</c:v>
                </c:pt>
                <c:pt idx="261">
                  <c:v>2E-3</c:v>
                </c:pt>
                <c:pt idx="262">
                  <c:v>2E-3</c:v>
                </c:pt>
                <c:pt idx="263">
                  <c:v>1E-3</c:v>
                </c:pt>
                <c:pt idx="264">
                  <c:v>1E-3</c:v>
                </c:pt>
                <c:pt idx="265">
                  <c:v>1E-3</c:v>
                </c:pt>
                <c:pt idx="266">
                  <c:v>2E-3</c:v>
                </c:pt>
                <c:pt idx="267">
                  <c:v>2E-3</c:v>
                </c:pt>
                <c:pt idx="268">
                  <c:v>2E-3</c:v>
                </c:pt>
                <c:pt idx="269">
                  <c:v>1E-3</c:v>
                </c:pt>
                <c:pt idx="270">
                  <c:v>2E-3</c:v>
                </c:pt>
                <c:pt idx="271">
                  <c:v>2E-3</c:v>
                </c:pt>
                <c:pt idx="272">
                  <c:v>1E-3</c:v>
                </c:pt>
                <c:pt idx="273">
                  <c:v>1E-3</c:v>
                </c:pt>
                <c:pt idx="274">
                  <c:v>0</c:v>
                </c:pt>
                <c:pt idx="275">
                  <c:v>0</c:v>
                </c:pt>
                <c:pt idx="276">
                  <c:v>1E-3</c:v>
                </c:pt>
                <c:pt idx="277">
                  <c:v>2E-3</c:v>
                </c:pt>
                <c:pt idx="278">
                  <c:v>1E-3</c:v>
                </c:pt>
                <c:pt idx="279">
                  <c:v>1E-3</c:v>
                </c:pt>
                <c:pt idx="280">
                  <c:v>0</c:v>
                </c:pt>
                <c:pt idx="281">
                  <c:v>0</c:v>
                </c:pt>
                <c:pt idx="282">
                  <c:v>0</c:v>
                </c:pt>
                <c:pt idx="283">
                  <c:v>1E-3</c:v>
                </c:pt>
                <c:pt idx="284">
                  <c:v>0</c:v>
                </c:pt>
                <c:pt idx="285">
                  <c:v>0</c:v>
                </c:pt>
                <c:pt idx="286">
                  <c:v>0</c:v>
                </c:pt>
                <c:pt idx="287">
                  <c:v>0</c:v>
                </c:pt>
                <c:pt idx="288">
                  <c:v>1E-3</c:v>
                </c:pt>
                <c:pt idx="289">
                  <c:v>0</c:v>
                </c:pt>
                <c:pt idx="290">
                  <c:v>0</c:v>
                </c:pt>
                <c:pt idx="291">
                  <c:v>1E-3</c:v>
                </c:pt>
                <c:pt idx="292">
                  <c:v>1E-3</c:v>
                </c:pt>
                <c:pt idx="293">
                  <c:v>1E-3</c:v>
                </c:pt>
                <c:pt idx="294">
                  <c:v>0</c:v>
                </c:pt>
                <c:pt idx="295">
                  <c:v>1E-3</c:v>
                </c:pt>
                <c:pt idx="296">
                  <c:v>1E-3</c:v>
                </c:pt>
                <c:pt idx="297">
                  <c:v>0</c:v>
                </c:pt>
                <c:pt idx="298">
                  <c:v>0</c:v>
                </c:pt>
                <c:pt idx="299">
                  <c:v>1E-3</c:v>
                </c:pt>
                <c:pt idx="300">
                  <c:v>1E-3</c:v>
                </c:pt>
                <c:pt idx="301">
                  <c:v>1E-3</c:v>
                </c:pt>
                <c:pt idx="302">
                  <c:v>1E-3</c:v>
                </c:pt>
                <c:pt idx="303">
                  <c:v>2E-3</c:v>
                </c:pt>
                <c:pt idx="304">
                  <c:v>2E-3</c:v>
                </c:pt>
                <c:pt idx="305">
                  <c:v>2E-3</c:v>
                </c:pt>
                <c:pt idx="306">
                  <c:v>1E-3</c:v>
                </c:pt>
                <c:pt idx="307">
                  <c:v>1E-3</c:v>
                </c:pt>
                <c:pt idx="308">
                  <c:v>1E-3</c:v>
                </c:pt>
                <c:pt idx="309">
                  <c:v>1E-3</c:v>
                </c:pt>
                <c:pt idx="310">
                  <c:v>2E-3</c:v>
                </c:pt>
                <c:pt idx="311">
                  <c:v>1E-3</c:v>
                </c:pt>
                <c:pt idx="312">
                  <c:v>2E-3</c:v>
                </c:pt>
                <c:pt idx="313">
                  <c:v>1E-3</c:v>
                </c:pt>
                <c:pt idx="314">
                  <c:v>0</c:v>
                </c:pt>
                <c:pt idx="315">
                  <c:v>1E-3</c:v>
                </c:pt>
                <c:pt idx="316">
                  <c:v>2E-3</c:v>
                </c:pt>
                <c:pt idx="317">
                  <c:v>2E-3</c:v>
                </c:pt>
                <c:pt idx="318">
                  <c:v>2E-3</c:v>
                </c:pt>
                <c:pt idx="319">
                  <c:v>2E-3</c:v>
                </c:pt>
                <c:pt idx="320">
                  <c:v>2E-3</c:v>
                </c:pt>
                <c:pt idx="321">
                  <c:v>1E-3</c:v>
                </c:pt>
                <c:pt idx="322">
                  <c:v>1E-3</c:v>
                </c:pt>
                <c:pt idx="323">
                  <c:v>2E-3</c:v>
                </c:pt>
                <c:pt idx="324">
                  <c:v>1E-3</c:v>
                </c:pt>
                <c:pt idx="325">
                  <c:v>1E-3</c:v>
                </c:pt>
                <c:pt idx="326">
                  <c:v>1E-3</c:v>
                </c:pt>
                <c:pt idx="327">
                  <c:v>2E-3</c:v>
                </c:pt>
                <c:pt idx="328">
                  <c:v>1E-3</c:v>
                </c:pt>
                <c:pt idx="329">
                  <c:v>1E-3</c:v>
                </c:pt>
                <c:pt idx="330">
                  <c:v>0</c:v>
                </c:pt>
                <c:pt idx="331">
                  <c:v>1E-3</c:v>
                </c:pt>
                <c:pt idx="332">
                  <c:v>1E-3</c:v>
                </c:pt>
                <c:pt idx="333">
                  <c:v>2E-3</c:v>
                </c:pt>
                <c:pt idx="334">
                  <c:v>1E-3</c:v>
                </c:pt>
                <c:pt idx="335">
                  <c:v>2E-3</c:v>
                </c:pt>
                <c:pt idx="336">
                  <c:v>1E-3</c:v>
                </c:pt>
                <c:pt idx="337">
                  <c:v>0</c:v>
                </c:pt>
                <c:pt idx="338">
                  <c:v>0</c:v>
                </c:pt>
                <c:pt idx="339">
                  <c:v>1E-3</c:v>
                </c:pt>
                <c:pt idx="340">
                  <c:v>1E-3</c:v>
                </c:pt>
                <c:pt idx="341">
                  <c:v>1E-3</c:v>
                </c:pt>
                <c:pt idx="342">
                  <c:v>1E-3</c:v>
                </c:pt>
                <c:pt idx="343">
                  <c:v>1E-3</c:v>
                </c:pt>
                <c:pt idx="344">
                  <c:v>0</c:v>
                </c:pt>
                <c:pt idx="345">
                  <c:v>0</c:v>
                </c:pt>
                <c:pt idx="346">
                  <c:v>0</c:v>
                </c:pt>
                <c:pt idx="347">
                  <c:v>0</c:v>
                </c:pt>
                <c:pt idx="348">
                  <c:v>1E-3</c:v>
                </c:pt>
                <c:pt idx="349">
                  <c:v>1E-3</c:v>
                </c:pt>
                <c:pt idx="350">
                  <c:v>1E-3</c:v>
                </c:pt>
                <c:pt idx="351">
                  <c:v>0</c:v>
                </c:pt>
                <c:pt idx="352">
                  <c:v>1E-3</c:v>
                </c:pt>
                <c:pt idx="353">
                  <c:v>1E-3</c:v>
                </c:pt>
                <c:pt idx="354">
                  <c:v>1E-3</c:v>
                </c:pt>
                <c:pt idx="355">
                  <c:v>1E-3</c:v>
                </c:pt>
                <c:pt idx="356">
                  <c:v>1E-3</c:v>
                </c:pt>
                <c:pt idx="357">
                  <c:v>1E-3</c:v>
                </c:pt>
                <c:pt idx="358">
                  <c:v>1E-3</c:v>
                </c:pt>
                <c:pt idx="359">
                  <c:v>1E-3</c:v>
                </c:pt>
                <c:pt idx="360">
                  <c:v>1E-3</c:v>
                </c:pt>
                <c:pt idx="361">
                  <c:v>1E-3</c:v>
                </c:pt>
                <c:pt idx="362">
                  <c:v>1E-3</c:v>
                </c:pt>
                <c:pt idx="363">
                  <c:v>1E-3</c:v>
                </c:pt>
                <c:pt idx="364">
                  <c:v>1E-3</c:v>
                </c:pt>
                <c:pt idx="365">
                  <c:v>1E-3</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1E-3</c:v>
                </c:pt>
                <c:pt idx="381">
                  <c:v>0</c:v>
                </c:pt>
                <c:pt idx="382">
                  <c:v>0</c:v>
                </c:pt>
                <c:pt idx="383">
                  <c:v>0</c:v>
                </c:pt>
                <c:pt idx="384">
                  <c:v>0</c:v>
                </c:pt>
                <c:pt idx="385">
                  <c:v>0</c:v>
                </c:pt>
              </c:numCache>
            </c:numRef>
          </c:yVal>
          <c:smooth val="1"/>
        </c:ser>
        <c:dLbls>
          <c:showLegendKey val="0"/>
          <c:showVal val="0"/>
          <c:showCatName val="0"/>
          <c:showSerName val="0"/>
          <c:showPercent val="0"/>
          <c:showBubbleSize val="0"/>
        </c:dLbls>
        <c:axId val="369748592"/>
        <c:axId val="369748984"/>
      </c:scatterChart>
      <c:valAx>
        <c:axId val="369748592"/>
        <c:scaling>
          <c:orientation val="minMax"/>
          <c:max val="42266.900000000009"/>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2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Real Time</a:t>
                </a:r>
              </a:p>
            </c:rich>
          </c:tx>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CN"/>
            </a:p>
          </c:txPr>
        </c:title>
        <c:numFmt formatCode="h:mm:ss"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CN"/>
          </a:p>
        </c:txPr>
        <c:crossAx val="369748984"/>
        <c:crosses val="autoZero"/>
        <c:crossBetween val="midCat"/>
        <c:majorUnit val="0.12000000000000001"/>
      </c:valAx>
      <c:valAx>
        <c:axId val="369748984"/>
        <c:scaling>
          <c:orientation val="minMax"/>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2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Runoff Flow Rate (L/s)</a:t>
                </a:r>
              </a:p>
            </c:rich>
          </c:tx>
          <c:overlay val="0"/>
          <c:spPr>
            <a:noFill/>
            <a:ln>
              <a:noFill/>
            </a:ln>
            <a:effectLst/>
          </c:spPr>
          <c:txPr>
            <a:bodyPr rot="-5400000" spcFirstLastPara="1" vertOverflow="ellipsis" vert="horz" wrap="square" anchor="ctr" anchorCtr="1"/>
            <a:lstStyle/>
            <a:p>
              <a:pPr>
                <a:defRPr sz="12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CN"/>
            </a:p>
          </c:txPr>
        </c:title>
        <c:numFmt formatCode="#,##0.00_);[Red]\(#,##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CN"/>
          </a:p>
        </c:txPr>
        <c:crossAx val="369748592"/>
        <c:crosses val="autoZero"/>
        <c:crossBetween val="midCat"/>
      </c:valAx>
      <c:spPr>
        <a:noFill/>
        <a:ln>
          <a:noFill/>
        </a:ln>
        <a:effectLst/>
      </c:spPr>
    </c:plotArea>
    <c:plotVisOnly val="1"/>
    <c:dispBlanksAs val="gap"/>
    <c:showDLblsOverMax val="0"/>
  </c:chart>
  <c:spPr>
    <a:noFill/>
    <a:ln>
      <a:noFill/>
    </a:ln>
    <a:effectLst/>
  </c:spPr>
  <c:txPr>
    <a:bodyPr/>
    <a:lstStyle/>
    <a:p>
      <a:pPr>
        <a:defRPr sz="1200">
          <a:latin typeface="Times New Roman" panose="02020603050405020304" pitchFamily="18" charset="0"/>
          <a:cs typeface="Times New Roman" panose="02020603050405020304" pitchFamily="18" charset="0"/>
        </a:defRPr>
      </a:pPr>
      <a:endParaRPr lang="zh-CN"/>
    </a:p>
  </c:txPr>
  <c:externalData r:id="rId3">
    <c:autoUpdate val="0"/>
  </c:externalData>
</c:chartSpace>
</file>

<file path=ppt/charts/chart8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smoothMarker"/>
        <c:varyColors val="0"/>
        <c:ser>
          <c:idx val="0"/>
          <c:order val="0"/>
          <c:spPr>
            <a:ln w="19050" cap="rnd">
              <a:solidFill>
                <a:schemeClr val="accent1"/>
              </a:solidFill>
              <a:round/>
            </a:ln>
            <a:effectLst/>
          </c:spPr>
          <c:marker>
            <c:symbol val="none"/>
          </c:marker>
          <c:xVal>
            <c:numRef>
              <c:f>Sheet1!$A$9:$A$379</c:f>
              <c:numCache>
                <c:formatCode>h:mm:ss</c:formatCode>
                <c:ptCount val="371"/>
                <c:pt idx="0">
                  <c:v>42266.319444444445</c:v>
                </c:pt>
                <c:pt idx="1">
                  <c:v>42266.320833333331</c:v>
                </c:pt>
                <c:pt idx="2">
                  <c:v>42266.322222222225</c:v>
                </c:pt>
                <c:pt idx="3">
                  <c:v>42266.323611111111</c:v>
                </c:pt>
                <c:pt idx="4">
                  <c:v>42266.324999999997</c:v>
                </c:pt>
                <c:pt idx="5">
                  <c:v>42266.326388888891</c:v>
                </c:pt>
                <c:pt idx="6">
                  <c:v>42266.327777777777</c:v>
                </c:pt>
                <c:pt idx="7">
                  <c:v>42266.32916666667</c:v>
                </c:pt>
                <c:pt idx="8">
                  <c:v>42266.330555555556</c:v>
                </c:pt>
                <c:pt idx="9">
                  <c:v>42266.331944444442</c:v>
                </c:pt>
                <c:pt idx="10">
                  <c:v>42266.333333333336</c:v>
                </c:pt>
                <c:pt idx="11">
                  <c:v>42266.334722222222</c:v>
                </c:pt>
                <c:pt idx="12">
                  <c:v>42266.336111111108</c:v>
                </c:pt>
                <c:pt idx="13">
                  <c:v>42266.337500000001</c:v>
                </c:pt>
                <c:pt idx="14">
                  <c:v>42266.338888888888</c:v>
                </c:pt>
                <c:pt idx="15">
                  <c:v>42266.340277777781</c:v>
                </c:pt>
                <c:pt idx="16">
                  <c:v>42266.341666666667</c:v>
                </c:pt>
                <c:pt idx="17">
                  <c:v>42266.343055555553</c:v>
                </c:pt>
                <c:pt idx="18">
                  <c:v>42266.344444444447</c:v>
                </c:pt>
                <c:pt idx="19">
                  <c:v>42266.345833333333</c:v>
                </c:pt>
                <c:pt idx="20">
                  <c:v>42266.347222222219</c:v>
                </c:pt>
                <c:pt idx="21">
                  <c:v>42266.348611111112</c:v>
                </c:pt>
                <c:pt idx="22">
                  <c:v>42266.35</c:v>
                </c:pt>
                <c:pt idx="23">
                  <c:v>42266.351388888892</c:v>
                </c:pt>
                <c:pt idx="24">
                  <c:v>42266.352777777778</c:v>
                </c:pt>
                <c:pt idx="25">
                  <c:v>42266.354166666664</c:v>
                </c:pt>
                <c:pt idx="26">
                  <c:v>42266.355555555558</c:v>
                </c:pt>
                <c:pt idx="27">
                  <c:v>42266.356944444444</c:v>
                </c:pt>
                <c:pt idx="28">
                  <c:v>42266.35833333333</c:v>
                </c:pt>
                <c:pt idx="29">
                  <c:v>42266.359722222223</c:v>
                </c:pt>
                <c:pt idx="30">
                  <c:v>42266.361111111109</c:v>
                </c:pt>
                <c:pt idx="31">
                  <c:v>42266.362500000003</c:v>
                </c:pt>
                <c:pt idx="32">
                  <c:v>42266.363888888889</c:v>
                </c:pt>
                <c:pt idx="33">
                  <c:v>42266.365277777775</c:v>
                </c:pt>
                <c:pt idx="34">
                  <c:v>42266.366666666669</c:v>
                </c:pt>
                <c:pt idx="35">
                  <c:v>42266.368055555555</c:v>
                </c:pt>
                <c:pt idx="36">
                  <c:v>42266.369444444441</c:v>
                </c:pt>
                <c:pt idx="37">
                  <c:v>42266.370833333334</c:v>
                </c:pt>
                <c:pt idx="38">
                  <c:v>42266.37222222222</c:v>
                </c:pt>
                <c:pt idx="39">
                  <c:v>42266.373611111114</c:v>
                </c:pt>
                <c:pt idx="40">
                  <c:v>42266.375</c:v>
                </c:pt>
                <c:pt idx="41">
                  <c:v>42266.376388888886</c:v>
                </c:pt>
                <c:pt idx="42">
                  <c:v>42266.37777777778</c:v>
                </c:pt>
                <c:pt idx="43">
                  <c:v>42266.379166666666</c:v>
                </c:pt>
                <c:pt idx="44">
                  <c:v>42266.380555555559</c:v>
                </c:pt>
                <c:pt idx="45">
                  <c:v>42266.381944444445</c:v>
                </c:pt>
                <c:pt idx="46">
                  <c:v>42266.383333333331</c:v>
                </c:pt>
                <c:pt idx="47">
                  <c:v>42266.384722222225</c:v>
                </c:pt>
                <c:pt idx="48">
                  <c:v>42266.386111111111</c:v>
                </c:pt>
                <c:pt idx="49">
                  <c:v>42266.387499999997</c:v>
                </c:pt>
                <c:pt idx="50">
                  <c:v>42266.388888888891</c:v>
                </c:pt>
                <c:pt idx="51">
                  <c:v>42266.390277777777</c:v>
                </c:pt>
                <c:pt idx="52">
                  <c:v>42266.39166666667</c:v>
                </c:pt>
                <c:pt idx="53">
                  <c:v>42266.393055555556</c:v>
                </c:pt>
                <c:pt idx="54">
                  <c:v>42266.394444444442</c:v>
                </c:pt>
                <c:pt idx="55">
                  <c:v>42266.395833333336</c:v>
                </c:pt>
                <c:pt idx="56">
                  <c:v>42266.397222222222</c:v>
                </c:pt>
                <c:pt idx="57">
                  <c:v>42266.398611111108</c:v>
                </c:pt>
                <c:pt idx="58">
                  <c:v>42266.400000000001</c:v>
                </c:pt>
                <c:pt idx="59">
                  <c:v>42266.401388888888</c:v>
                </c:pt>
                <c:pt idx="60">
                  <c:v>42266.402777777781</c:v>
                </c:pt>
                <c:pt idx="61">
                  <c:v>42266.404166666667</c:v>
                </c:pt>
                <c:pt idx="62">
                  <c:v>42266.405555555553</c:v>
                </c:pt>
                <c:pt idx="63">
                  <c:v>42266.406944444447</c:v>
                </c:pt>
                <c:pt idx="64">
                  <c:v>42266.408333333333</c:v>
                </c:pt>
                <c:pt idx="65">
                  <c:v>42266.409722222219</c:v>
                </c:pt>
                <c:pt idx="66">
                  <c:v>42266.411111111112</c:v>
                </c:pt>
                <c:pt idx="67">
                  <c:v>42266.412499999999</c:v>
                </c:pt>
                <c:pt idx="68">
                  <c:v>42266.413888888892</c:v>
                </c:pt>
                <c:pt idx="69">
                  <c:v>42266.415277777778</c:v>
                </c:pt>
                <c:pt idx="70">
                  <c:v>42266.416666666664</c:v>
                </c:pt>
                <c:pt idx="71">
                  <c:v>42266.418055555558</c:v>
                </c:pt>
                <c:pt idx="72">
                  <c:v>42266.419444444444</c:v>
                </c:pt>
                <c:pt idx="73">
                  <c:v>42266.42083333333</c:v>
                </c:pt>
                <c:pt idx="74">
                  <c:v>42266.422222222223</c:v>
                </c:pt>
                <c:pt idx="75">
                  <c:v>42266.423611111109</c:v>
                </c:pt>
                <c:pt idx="76">
                  <c:v>42266.425000000003</c:v>
                </c:pt>
                <c:pt idx="77">
                  <c:v>42266.426388888889</c:v>
                </c:pt>
                <c:pt idx="78">
                  <c:v>42266.427777777775</c:v>
                </c:pt>
                <c:pt idx="79">
                  <c:v>42266.429166666669</c:v>
                </c:pt>
                <c:pt idx="80">
                  <c:v>42266.430555555555</c:v>
                </c:pt>
                <c:pt idx="81">
                  <c:v>42266.431944444441</c:v>
                </c:pt>
                <c:pt idx="82">
                  <c:v>42266.433333333334</c:v>
                </c:pt>
                <c:pt idx="83">
                  <c:v>42266.43472222222</c:v>
                </c:pt>
                <c:pt idx="84">
                  <c:v>42266.436111111114</c:v>
                </c:pt>
                <c:pt idx="85">
                  <c:v>42266.4375</c:v>
                </c:pt>
                <c:pt idx="86">
                  <c:v>42266.438888888886</c:v>
                </c:pt>
                <c:pt idx="87">
                  <c:v>42266.44027777778</c:v>
                </c:pt>
                <c:pt idx="88">
                  <c:v>42266.441666666666</c:v>
                </c:pt>
                <c:pt idx="89">
                  <c:v>42266.443055555559</c:v>
                </c:pt>
                <c:pt idx="90">
                  <c:v>42266.444444444445</c:v>
                </c:pt>
                <c:pt idx="91">
                  <c:v>42266.445833333331</c:v>
                </c:pt>
                <c:pt idx="92">
                  <c:v>42266.447222222225</c:v>
                </c:pt>
                <c:pt idx="93">
                  <c:v>42266.448611111111</c:v>
                </c:pt>
                <c:pt idx="94">
                  <c:v>42266.45</c:v>
                </c:pt>
                <c:pt idx="95">
                  <c:v>42266.451388888891</c:v>
                </c:pt>
                <c:pt idx="96">
                  <c:v>42266.452777777777</c:v>
                </c:pt>
                <c:pt idx="97">
                  <c:v>42266.45416666667</c:v>
                </c:pt>
                <c:pt idx="98">
                  <c:v>42266.455555555556</c:v>
                </c:pt>
                <c:pt idx="99">
                  <c:v>42266.456944444442</c:v>
                </c:pt>
                <c:pt idx="100">
                  <c:v>42266.458333333336</c:v>
                </c:pt>
                <c:pt idx="101">
                  <c:v>42266.459722222222</c:v>
                </c:pt>
                <c:pt idx="102">
                  <c:v>42266.461111111108</c:v>
                </c:pt>
                <c:pt idx="103">
                  <c:v>42266.462500000001</c:v>
                </c:pt>
                <c:pt idx="104">
                  <c:v>42266.463888888888</c:v>
                </c:pt>
                <c:pt idx="105">
                  <c:v>42266.465277777781</c:v>
                </c:pt>
                <c:pt idx="106">
                  <c:v>42266.466666666667</c:v>
                </c:pt>
                <c:pt idx="107">
                  <c:v>42266.468055555553</c:v>
                </c:pt>
                <c:pt idx="108">
                  <c:v>42266.469444444447</c:v>
                </c:pt>
                <c:pt idx="109">
                  <c:v>42266.470833333333</c:v>
                </c:pt>
                <c:pt idx="110">
                  <c:v>42266.472222222219</c:v>
                </c:pt>
                <c:pt idx="111">
                  <c:v>42266.473611111112</c:v>
                </c:pt>
                <c:pt idx="112">
                  <c:v>42266.474999999999</c:v>
                </c:pt>
                <c:pt idx="113">
                  <c:v>42266.476388888892</c:v>
                </c:pt>
                <c:pt idx="114">
                  <c:v>42266.477777777778</c:v>
                </c:pt>
                <c:pt idx="115">
                  <c:v>42266.479166666664</c:v>
                </c:pt>
                <c:pt idx="116">
                  <c:v>42266.480555555558</c:v>
                </c:pt>
                <c:pt idx="117">
                  <c:v>42266.481944444444</c:v>
                </c:pt>
                <c:pt idx="118">
                  <c:v>42266.48333333333</c:v>
                </c:pt>
                <c:pt idx="119">
                  <c:v>42266.484722222223</c:v>
                </c:pt>
                <c:pt idx="120">
                  <c:v>42266.486111111109</c:v>
                </c:pt>
                <c:pt idx="121">
                  <c:v>42266.487500000003</c:v>
                </c:pt>
                <c:pt idx="122">
                  <c:v>42266.488888888889</c:v>
                </c:pt>
                <c:pt idx="123">
                  <c:v>42266.490277777775</c:v>
                </c:pt>
                <c:pt idx="124">
                  <c:v>42266.491666666669</c:v>
                </c:pt>
                <c:pt idx="125">
                  <c:v>42266.493055555555</c:v>
                </c:pt>
                <c:pt idx="126">
                  <c:v>42266.494444444441</c:v>
                </c:pt>
                <c:pt idx="127">
                  <c:v>42266.495833333334</c:v>
                </c:pt>
                <c:pt idx="128">
                  <c:v>42266.49722222222</c:v>
                </c:pt>
                <c:pt idx="129">
                  <c:v>42266.498611111114</c:v>
                </c:pt>
                <c:pt idx="130">
                  <c:v>42266.5</c:v>
                </c:pt>
                <c:pt idx="131">
                  <c:v>42266.501388888886</c:v>
                </c:pt>
                <c:pt idx="132">
                  <c:v>42266.50277777778</c:v>
                </c:pt>
                <c:pt idx="133">
                  <c:v>42266.504166666666</c:v>
                </c:pt>
                <c:pt idx="134">
                  <c:v>42266.505555555559</c:v>
                </c:pt>
                <c:pt idx="135">
                  <c:v>42266.506944444445</c:v>
                </c:pt>
                <c:pt idx="136">
                  <c:v>42266.508333333331</c:v>
                </c:pt>
                <c:pt idx="137">
                  <c:v>42266.509722222225</c:v>
                </c:pt>
                <c:pt idx="138">
                  <c:v>42266.511111111111</c:v>
                </c:pt>
                <c:pt idx="139">
                  <c:v>42266.512499999997</c:v>
                </c:pt>
                <c:pt idx="140">
                  <c:v>42266.513888888891</c:v>
                </c:pt>
                <c:pt idx="141">
                  <c:v>42266.515277777777</c:v>
                </c:pt>
                <c:pt idx="142">
                  <c:v>42266.51666666667</c:v>
                </c:pt>
                <c:pt idx="143">
                  <c:v>42266.518055555556</c:v>
                </c:pt>
                <c:pt idx="144">
                  <c:v>42266.519444444442</c:v>
                </c:pt>
                <c:pt idx="145">
                  <c:v>42266.520833333336</c:v>
                </c:pt>
                <c:pt idx="146">
                  <c:v>42266.522222222222</c:v>
                </c:pt>
                <c:pt idx="147">
                  <c:v>42266.523611111108</c:v>
                </c:pt>
                <c:pt idx="148">
                  <c:v>42266.525000000001</c:v>
                </c:pt>
                <c:pt idx="149">
                  <c:v>42266.526388888888</c:v>
                </c:pt>
                <c:pt idx="150">
                  <c:v>42266.527777777781</c:v>
                </c:pt>
                <c:pt idx="151">
                  <c:v>42266.529166666667</c:v>
                </c:pt>
                <c:pt idx="152">
                  <c:v>42266.530555555553</c:v>
                </c:pt>
                <c:pt idx="153">
                  <c:v>42266.531944444447</c:v>
                </c:pt>
                <c:pt idx="154">
                  <c:v>42266.533333333333</c:v>
                </c:pt>
                <c:pt idx="155">
                  <c:v>42266.534722222219</c:v>
                </c:pt>
                <c:pt idx="156">
                  <c:v>42266.536111111112</c:v>
                </c:pt>
                <c:pt idx="157">
                  <c:v>42266.537499999999</c:v>
                </c:pt>
                <c:pt idx="158">
                  <c:v>42266.538888888892</c:v>
                </c:pt>
                <c:pt idx="159">
                  <c:v>42266.540277777778</c:v>
                </c:pt>
                <c:pt idx="160">
                  <c:v>42266.541666666664</c:v>
                </c:pt>
                <c:pt idx="161">
                  <c:v>42266.543055555558</c:v>
                </c:pt>
                <c:pt idx="162">
                  <c:v>42266.544444444444</c:v>
                </c:pt>
                <c:pt idx="163">
                  <c:v>42266.54583333333</c:v>
                </c:pt>
                <c:pt idx="164">
                  <c:v>42266.547222222223</c:v>
                </c:pt>
                <c:pt idx="165">
                  <c:v>42266.548611111109</c:v>
                </c:pt>
                <c:pt idx="166">
                  <c:v>42266.55</c:v>
                </c:pt>
                <c:pt idx="167">
                  <c:v>42266.551388888889</c:v>
                </c:pt>
                <c:pt idx="168">
                  <c:v>42266.552777777775</c:v>
                </c:pt>
                <c:pt idx="169">
                  <c:v>42266.554166666669</c:v>
                </c:pt>
                <c:pt idx="170">
                  <c:v>42266.555555555555</c:v>
                </c:pt>
                <c:pt idx="171">
                  <c:v>42266.556944444441</c:v>
                </c:pt>
                <c:pt idx="172">
                  <c:v>42266.558333333334</c:v>
                </c:pt>
                <c:pt idx="173">
                  <c:v>42266.55972222222</c:v>
                </c:pt>
                <c:pt idx="174">
                  <c:v>42266.561111111114</c:v>
                </c:pt>
                <c:pt idx="175">
                  <c:v>42266.5625</c:v>
                </c:pt>
                <c:pt idx="176">
                  <c:v>42266.563888888886</c:v>
                </c:pt>
                <c:pt idx="177">
                  <c:v>42266.56527777778</c:v>
                </c:pt>
                <c:pt idx="178">
                  <c:v>42266.566666666666</c:v>
                </c:pt>
                <c:pt idx="179">
                  <c:v>42266.568055555559</c:v>
                </c:pt>
                <c:pt idx="180">
                  <c:v>42266.569444444445</c:v>
                </c:pt>
                <c:pt idx="181">
                  <c:v>42266.570833333331</c:v>
                </c:pt>
                <c:pt idx="182">
                  <c:v>42266.572222222225</c:v>
                </c:pt>
                <c:pt idx="183">
                  <c:v>42266.573611111111</c:v>
                </c:pt>
                <c:pt idx="184">
                  <c:v>42266.574999999997</c:v>
                </c:pt>
                <c:pt idx="185">
                  <c:v>42266.576388888891</c:v>
                </c:pt>
                <c:pt idx="186">
                  <c:v>42266.577777777777</c:v>
                </c:pt>
                <c:pt idx="187">
                  <c:v>42266.57916666667</c:v>
                </c:pt>
                <c:pt idx="188">
                  <c:v>42266.580555555556</c:v>
                </c:pt>
                <c:pt idx="189">
                  <c:v>42266.581944444442</c:v>
                </c:pt>
                <c:pt idx="190">
                  <c:v>42266.583333333336</c:v>
                </c:pt>
                <c:pt idx="191">
                  <c:v>42266.584722222222</c:v>
                </c:pt>
                <c:pt idx="192">
                  <c:v>42266.586111111108</c:v>
                </c:pt>
                <c:pt idx="193">
                  <c:v>42266.587500000001</c:v>
                </c:pt>
                <c:pt idx="194">
                  <c:v>42266.588888888888</c:v>
                </c:pt>
                <c:pt idx="195">
                  <c:v>42266.590277777781</c:v>
                </c:pt>
                <c:pt idx="196">
                  <c:v>42266.591666666667</c:v>
                </c:pt>
                <c:pt idx="197">
                  <c:v>42266.593055555553</c:v>
                </c:pt>
                <c:pt idx="198">
                  <c:v>42266.594444444447</c:v>
                </c:pt>
                <c:pt idx="199">
                  <c:v>42266.595833333333</c:v>
                </c:pt>
                <c:pt idx="200">
                  <c:v>42266.597222222219</c:v>
                </c:pt>
                <c:pt idx="201">
                  <c:v>42266.598611111112</c:v>
                </c:pt>
                <c:pt idx="202">
                  <c:v>42266.6</c:v>
                </c:pt>
                <c:pt idx="203">
                  <c:v>42266.601388888892</c:v>
                </c:pt>
                <c:pt idx="204">
                  <c:v>42266.602777777778</c:v>
                </c:pt>
                <c:pt idx="205">
                  <c:v>42266.604166666664</c:v>
                </c:pt>
                <c:pt idx="206">
                  <c:v>42266.605555555558</c:v>
                </c:pt>
                <c:pt idx="207">
                  <c:v>42266.606944444444</c:v>
                </c:pt>
                <c:pt idx="208">
                  <c:v>42266.60833333333</c:v>
                </c:pt>
                <c:pt idx="209">
                  <c:v>42266.609722222223</c:v>
                </c:pt>
                <c:pt idx="210">
                  <c:v>42266.611111111109</c:v>
                </c:pt>
                <c:pt idx="211">
                  <c:v>42266.612500000003</c:v>
                </c:pt>
                <c:pt idx="212">
                  <c:v>42266.613888888889</c:v>
                </c:pt>
                <c:pt idx="213">
                  <c:v>42266.615277777775</c:v>
                </c:pt>
                <c:pt idx="214">
                  <c:v>42266.616666666669</c:v>
                </c:pt>
                <c:pt idx="215">
                  <c:v>42266.618055555555</c:v>
                </c:pt>
                <c:pt idx="216">
                  <c:v>42266.619444444441</c:v>
                </c:pt>
                <c:pt idx="217">
                  <c:v>42266.620833333334</c:v>
                </c:pt>
                <c:pt idx="218">
                  <c:v>42266.62222222222</c:v>
                </c:pt>
                <c:pt idx="219">
                  <c:v>42266.623611111114</c:v>
                </c:pt>
                <c:pt idx="220">
                  <c:v>42266.625</c:v>
                </c:pt>
                <c:pt idx="221">
                  <c:v>42266.626388888886</c:v>
                </c:pt>
                <c:pt idx="222">
                  <c:v>42266.62777777778</c:v>
                </c:pt>
                <c:pt idx="223">
                  <c:v>42266.629166666666</c:v>
                </c:pt>
                <c:pt idx="224">
                  <c:v>42266.630555555559</c:v>
                </c:pt>
                <c:pt idx="225">
                  <c:v>42266.631944444445</c:v>
                </c:pt>
                <c:pt idx="226">
                  <c:v>42266.633333333331</c:v>
                </c:pt>
                <c:pt idx="227">
                  <c:v>42266.634722222225</c:v>
                </c:pt>
                <c:pt idx="228">
                  <c:v>42266.636111111111</c:v>
                </c:pt>
                <c:pt idx="229">
                  <c:v>42266.637499999997</c:v>
                </c:pt>
                <c:pt idx="230">
                  <c:v>42266.638888888891</c:v>
                </c:pt>
                <c:pt idx="231">
                  <c:v>42266.640277777777</c:v>
                </c:pt>
                <c:pt idx="232">
                  <c:v>42266.64166666667</c:v>
                </c:pt>
                <c:pt idx="233">
                  <c:v>42266.643055555556</c:v>
                </c:pt>
                <c:pt idx="234">
                  <c:v>42266.644444444442</c:v>
                </c:pt>
                <c:pt idx="235">
                  <c:v>42266.645833333336</c:v>
                </c:pt>
                <c:pt idx="236">
                  <c:v>42266.647222222222</c:v>
                </c:pt>
                <c:pt idx="237">
                  <c:v>42266.648611111108</c:v>
                </c:pt>
                <c:pt idx="238">
                  <c:v>42266.65</c:v>
                </c:pt>
                <c:pt idx="239">
                  <c:v>42266.651388888888</c:v>
                </c:pt>
                <c:pt idx="240">
                  <c:v>42266.652777777781</c:v>
                </c:pt>
                <c:pt idx="241">
                  <c:v>42266.654166666667</c:v>
                </c:pt>
                <c:pt idx="242">
                  <c:v>42266.655555555553</c:v>
                </c:pt>
                <c:pt idx="243">
                  <c:v>42266.656944444447</c:v>
                </c:pt>
                <c:pt idx="244">
                  <c:v>42266.658333333333</c:v>
                </c:pt>
                <c:pt idx="245">
                  <c:v>42266.659722222219</c:v>
                </c:pt>
                <c:pt idx="246">
                  <c:v>42266.661111111112</c:v>
                </c:pt>
                <c:pt idx="247">
                  <c:v>42266.662499999999</c:v>
                </c:pt>
                <c:pt idx="248">
                  <c:v>42266.663888888892</c:v>
                </c:pt>
                <c:pt idx="249">
                  <c:v>42266.665277777778</c:v>
                </c:pt>
                <c:pt idx="250">
                  <c:v>42266.666666666664</c:v>
                </c:pt>
                <c:pt idx="251">
                  <c:v>42266.668055555558</c:v>
                </c:pt>
                <c:pt idx="252">
                  <c:v>42266.669444444444</c:v>
                </c:pt>
                <c:pt idx="253">
                  <c:v>42266.67083333333</c:v>
                </c:pt>
                <c:pt idx="254">
                  <c:v>42266.672222222223</c:v>
                </c:pt>
                <c:pt idx="255">
                  <c:v>42266.673611111109</c:v>
                </c:pt>
                <c:pt idx="256">
                  <c:v>42266.675000000003</c:v>
                </c:pt>
                <c:pt idx="257">
                  <c:v>42266.676388888889</c:v>
                </c:pt>
                <c:pt idx="258">
                  <c:v>42266.677777777775</c:v>
                </c:pt>
                <c:pt idx="259">
                  <c:v>42266.679166666669</c:v>
                </c:pt>
                <c:pt idx="260">
                  <c:v>42266.680555555555</c:v>
                </c:pt>
                <c:pt idx="261">
                  <c:v>42266.681944444441</c:v>
                </c:pt>
                <c:pt idx="262">
                  <c:v>42266.683333333334</c:v>
                </c:pt>
                <c:pt idx="263">
                  <c:v>42266.68472222222</c:v>
                </c:pt>
                <c:pt idx="264">
                  <c:v>42266.686111111114</c:v>
                </c:pt>
                <c:pt idx="265">
                  <c:v>42266.6875</c:v>
                </c:pt>
                <c:pt idx="266">
                  <c:v>42266.688888888886</c:v>
                </c:pt>
                <c:pt idx="267">
                  <c:v>42266.69027777778</c:v>
                </c:pt>
                <c:pt idx="268">
                  <c:v>42266.691666666666</c:v>
                </c:pt>
                <c:pt idx="269">
                  <c:v>42266.693055555559</c:v>
                </c:pt>
                <c:pt idx="270">
                  <c:v>42266.694444444445</c:v>
                </c:pt>
                <c:pt idx="271">
                  <c:v>42266.695833333331</c:v>
                </c:pt>
                <c:pt idx="272">
                  <c:v>42266.697222222225</c:v>
                </c:pt>
                <c:pt idx="273">
                  <c:v>42266.698611111111</c:v>
                </c:pt>
                <c:pt idx="274">
                  <c:v>42266.7</c:v>
                </c:pt>
                <c:pt idx="275">
                  <c:v>42266.701388888891</c:v>
                </c:pt>
                <c:pt idx="276">
                  <c:v>42266.702777777777</c:v>
                </c:pt>
                <c:pt idx="277">
                  <c:v>42266.70416666667</c:v>
                </c:pt>
                <c:pt idx="278">
                  <c:v>42266.705555555556</c:v>
                </c:pt>
                <c:pt idx="279">
                  <c:v>42266.706944444442</c:v>
                </c:pt>
                <c:pt idx="280">
                  <c:v>42266.708333333336</c:v>
                </c:pt>
                <c:pt idx="281">
                  <c:v>42266.709722222222</c:v>
                </c:pt>
                <c:pt idx="282">
                  <c:v>42266.711111111108</c:v>
                </c:pt>
                <c:pt idx="283">
                  <c:v>42266.712500000001</c:v>
                </c:pt>
                <c:pt idx="284">
                  <c:v>42266.713888888888</c:v>
                </c:pt>
                <c:pt idx="285">
                  <c:v>42266.715277777781</c:v>
                </c:pt>
                <c:pt idx="286">
                  <c:v>42266.716666666667</c:v>
                </c:pt>
                <c:pt idx="287">
                  <c:v>42266.718055555553</c:v>
                </c:pt>
                <c:pt idx="288">
                  <c:v>42266.719444444447</c:v>
                </c:pt>
                <c:pt idx="289">
                  <c:v>42266.720833333333</c:v>
                </c:pt>
                <c:pt idx="290">
                  <c:v>42266.722222222219</c:v>
                </c:pt>
                <c:pt idx="291">
                  <c:v>42266.723611111112</c:v>
                </c:pt>
                <c:pt idx="292">
                  <c:v>42266.724999999999</c:v>
                </c:pt>
                <c:pt idx="293">
                  <c:v>42266.726388888892</c:v>
                </c:pt>
                <c:pt idx="294">
                  <c:v>42266.727777777778</c:v>
                </c:pt>
                <c:pt idx="295">
                  <c:v>42266.729166666664</c:v>
                </c:pt>
                <c:pt idx="296">
                  <c:v>42266.730555555558</c:v>
                </c:pt>
                <c:pt idx="297">
                  <c:v>42266.731944444444</c:v>
                </c:pt>
                <c:pt idx="298">
                  <c:v>42266.73333333333</c:v>
                </c:pt>
                <c:pt idx="299">
                  <c:v>42266.734722222223</c:v>
                </c:pt>
                <c:pt idx="300">
                  <c:v>42266.736111111109</c:v>
                </c:pt>
                <c:pt idx="301">
                  <c:v>42266.737500000003</c:v>
                </c:pt>
                <c:pt idx="302">
                  <c:v>42266.738888888889</c:v>
                </c:pt>
                <c:pt idx="303">
                  <c:v>42266.740277777775</c:v>
                </c:pt>
                <c:pt idx="304">
                  <c:v>42266.741666666669</c:v>
                </c:pt>
                <c:pt idx="305">
                  <c:v>42266.743055555555</c:v>
                </c:pt>
                <c:pt idx="306">
                  <c:v>42266.744444444441</c:v>
                </c:pt>
                <c:pt idx="307">
                  <c:v>42266.745833333334</c:v>
                </c:pt>
                <c:pt idx="308">
                  <c:v>42266.74722222222</c:v>
                </c:pt>
                <c:pt idx="309">
                  <c:v>42266.748611111114</c:v>
                </c:pt>
                <c:pt idx="310">
                  <c:v>42266.75</c:v>
                </c:pt>
                <c:pt idx="311">
                  <c:v>42266.751388888886</c:v>
                </c:pt>
                <c:pt idx="312">
                  <c:v>42266.75277777778</c:v>
                </c:pt>
                <c:pt idx="313">
                  <c:v>42266.754166666666</c:v>
                </c:pt>
                <c:pt idx="314">
                  <c:v>42266.755555555559</c:v>
                </c:pt>
                <c:pt idx="315">
                  <c:v>42266.756944444445</c:v>
                </c:pt>
                <c:pt idx="316">
                  <c:v>42266.758333333331</c:v>
                </c:pt>
                <c:pt idx="317">
                  <c:v>42266.759722222225</c:v>
                </c:pt>
                <c:pt idx="318">
                  <c:v>42266.761111111111</c:v>
                </c:pt>
                <c:pt idx="319">
                  <c:v>42266.762499999997</c:v>
                </c:pt>
                <c:pt idx="320">
                  <c:v>42266.763888888891</c:v>
                </c:pt>
                <c:pt idx="321">
                  <c:v>42266.765277777777</c:v>
                </c:pt>
                <c:pt idx="322">
                  <c:v>42266.76666666667</c:v>
                </c:pt>
                <c:pt idx="323">
                  <c:v>42266.768055555556</c:v>
                </c:pt>
                <c:pt idx="324">
                  <c:v>42266.769444444442</c:v>
                </c:pt>
                <c:pt idx="325">
                  <c:v>42266.770833333336</c:v>
                </c:pt>
                <c:pt idx="326">
                  <c:v>42266.772222222222</c:v>
                </c:pt>
                <c:pt idx="327">
                  <c:v>42266.773611111108</c:v>
                </c:pt>
                <c:pt idx="328">
                  <c:v>42266.775000000001</c:v>
                </c:pt>
                <c:pt idx="329">
                  <c:v>42266.776388888888</c:v>
                </c:pt>
                <c:pt idx="330">
                  <c:v>42266.777777777781</c:v>
                </c:pt>
                <c:pt idx="331">
                  <c:v>42266.779166666667</c:v>
                </c:pt>
                <c:pt idx="332">
                  <c:v>42266.780555555553</c:v>
                </c:pt>
                <c:pt idx="333">
                  <c:v>42266.781944444447</c:v>
                </c:pt>
                <c:pt idx="334">
                  <c:v>42266.783333333333</c:v>
                </c:pt>
                <c:pt idx="335">
                  <c:v>42266.784722222219</c:v>
                </c:pt>
                <c:pt idx="336">
                  <c:v>42266.786111111112</c:v>
                </c:pt>
                <c:pt idx="337">
                  <c:v>42266.787499999999</c:v>
                </c:pt>
                <c:pt idx="338">
                  <c:v>42266.788888888892</c:v>
                </c:pt>
                <c:pt idx="339">
                  <c:v>42266.790277777778</c:v>
                </c:pt>
                <c:pt idx="340">
                  <c:v>42266.791666666664</c:v>
                </c:pt>
                <c:pt idx="341">
                  <c:v>42266.793055555558</c:v>
                </c:pt>
                <c:pt idx="342">
                  <c:v>42266.794444444444</c:v>
                </c:pt>
                <c:pt idx="343">
                  <c:v>42266.79583333333</c:v>
                </c:pt>
                <c:pt idx="344">
                  <c:v>42266.797222222223</c:v>
                </c:pt>
                <c:pt idx="345">
                  <c:v>42266.798611111109</c:v>
                </c:pt>
                <c:pt idx="346">
                  <c:v>42266.8</c:v>
                </c:pt>
                <c:pt idx="347">
                  <c:v>42266.801388888889</c:v>
                </c:pt>
                <c:pt idx="348">
                  <c:v>42266.802777777775</c:v>
                </c:pt>
                <c:pt idx="349">
                  <c:v>42266.804166666669</c:v>
                </c:pt>
                <c:pt idx="350">
                  <c:v>42266.805555555555</c:v>
                </c:pt>
                <c:pt idx="351">
                  <c:v>42266.806944444441</c:v>
                </c:pt>
                <c:pt idx="352">
                  <c:v>42266.808333333334</c:v>
                </c:pt>
                <c:pt idx="353">
                  <c:v>42266.80972222222</c:v>
                </c:pt>
                <c:pt idx="354">
                  <c:v>42266.811111111114</c:v>
                </c:pt>
                <c:pt idx="355">
                  <c:v>42266.8125</c:v>
                </c:pt>
                <c:pt idx="356">
                  <c:v>42266.813888888886</c:v>
                </c:pt>
                <c:pt idx="357">
                  <c:v>42266.81527777778</c:v>
                </c:pt>
                <c:pt idx="358">
                  <c:v>42266.816666666666</c:v>
                </c:pt>
                <c:pt idx="359">
                  <c:v>42266.818055555559</c:v>
                </c:pt>
                <c:pt idx="360">
                  <c:v>42266.819444444445</c:v>
                </c:pt>
                <c:pt idx="361">
                  <c:v>42266.820833333331</c:v>
                </c:pt>
                <c:pt idx="362">
                  <c:v>42266.822222222225</c:v>
                </c:pt>
                <c:pt idx="363">
                  <c:v>42266.823611111111</c:v>
                </c:pt>
                <c:pt idx="364">
                  <c:v>42266.824999999997</c:v>
                </c:pt>
                <c:pt idx="365">
                  <c:v>42266.826388888891</c:v>
                </c:pt>
                <c:pt idx="366">
                  <c:v>42266.827777777777</c:v>
                </c:pt>
                <c:pt idx="367">
                  <c:v>42266.82916666667</c:v>
                </c:pt>
                <c:pt idx="368">
                  <c:v>42266.830555555556</c:v>
                </c:pt>
                <c:pt idx="369">
                  <c:v>42266.831944444442</c:v>
                </c:pt>
                <c:pt idx="370">
                  <c:v>42266.833333333336</c:v>
                </c:pt>
              </c:numCache>
            </c:numRef>
          </c:xVal>
          <c:yVal>
            <c:numRef>
              <c:f>Sheet1!$B$9:$B$379</c:f>
              <c:numCache>
                <c:formatCode>General</c:formatCode>
                <c:ptCount val="371"/>
                <c:pt idx="0">
                  <c:v>0</c:v>
                </c:pt>
                <c:pt idx="1">
                  <c:v>0</c:v>
                </c:pt>
                <c:pt idx="2">
                  <c:v>0</c:v>
                </c:pt>
                <c:pt idx="3">
                  <c:v>0</c:v>
                </c:pt>
                <c:pt idx="4">
                  <c:v>0</c:v>
                </c:pt>
                <c:pt idx="5">
                  <c:v>0</c:v>
                </c:pt>
                <c:pt idx="6">
                  <c:v>0</c:v>
                </c:pt>
                <c:pt idx="7">
                  <c:v>0</c:v>
                </c:pt>
                <c:pt idx="8">
                  <c:v>0</c:v>
                </c:pt>
                <c:pt idx="9">
                  <c:v>0</c:v>
                </c:pt>
                <c:pt idx="10">
                  <c:v>0</c:v>
                </c:pt>
                <c:pt idx="11">
                  <c:v>1E-3</c:v>
                </c:pt>
                <c:pt idx="12">
                  <c:v>6.0000000000000001E-3</c:v>
                </c:pt>
                <c:pt idx="13">
                  <c:v>7.0000000000000001E-3</c:v>
                </c:pt>
                <c:pt idx="14">
                  <c:v>1.7999999999999999E-2</c:v>
                </c:pt>
                <c:pt idx="15">
                  <c:v>3.2000000000000001E-2</c:v>
                </c:pt>
                <c:pt idx="16">
                  <c:v>3.9E-2</c:v>
                </c:pt>
                <c:pt idx="17">
                  <c:v>3.7999999999999999E-2</c:v>
                </c:pt>
                <c:pt idx="18">
                  <c:v>3.3000000000000002E-2</c:v>
                </c:pt>
                <c:pt idx="19">
                  <c:v>2.7E-2</c:v>
                </c:pt>
                <c:pt idx="20">
                  <c:v>2.1999999999999999E-2</c:v>
                </c:pt>
                <c:pt idx="21">
                  <c:v>1.9E-2</c:v>
                </c:pt>
                <c:pt idx="22">
                  <c:v>1.7000000000000001E-2</c:v>
                </c:pt>
                <c:pt idx="23">
                  <c:v>1.4999999999999999E-2</c:v>
                </c:pt>
                <c:pt idx="24">
                  <c:v>1.2999999999999999E-2</c:v>
                </c:pt>
                <c:pt idx="25">
                  <c:v>1.2E-2</c:v>
                </c:pt>
                <c:pt idx="26">
                  <c:v>8.9999999999999993E-3</c:v>
                </c:pt>
                <c:pt idx="27">
                  <c:v>8.0000000000000002E-3</c:v>
                </c:pt>
                <c:pt idx="28">
                  <c:v>7.0000000000000001E-3</c:v>
                </c:pt>
                <c:pt idx="29">
                  <c:v>7.0000000000000001E-3</c:v>
                </c:pt>
                <c:pt idx="30">
                  <c:v>6.0000000000000001E-3</c:v>
                </c:pt>
                <c:pt idx="31">
                  <c:v>6.0000000000000001E-3</c:v>
                </c:pt>
                <c:pt idx="32">
                  <c:v>6.0000000000000001E-3</c:v>
                </c:pt>
                <c:pt idx="33">
                  <c:v>5.0000000000000001E-3</c:v>
                </c:pt>
                <c:pt idx="34">
                  <c:v>4.0000000000000001E-3</c:v>
                </c:pt>
                <c:pt idx="35">
                  <c:v>4.0000000000000001E-3</c:v>
                </c:pt>
                <c:pt idx="36">
                  <c:v>4.0000000000000001E-3</c:v>
                </c:pt>
                <c:pt idx="37">
                  <c:v>4.0000000000000001E-3</c:v>
                </c:pt>
                <c:pt idx="38">
                  <c:v>4.0000000000000001E-3</c:v>
                </c:pt>
                <c:pt idx="39">
                  <c:v>4.0000000000000001E-3</c:v>
                </c:pt>
                <c:pt idx="40">
                  <c:v>3.0000000000000001E-3</c:v>
                </c:pt>
                <c:pt idx="41">
                  <c:v>3.0000000000000001E-3</c:v>
                </c:pt>
                <c:pt idx="42">
                  <c:v>3.0000000000000001E-3</c:v>
                </c:pt>
                <c:pt idx="43">
                  <c:v>2E-3</c:v>
                </c:pt>
                <c:pt idx="44">
                  <c:v>4.0000000000000001E-3</c:v>
                </c:pt>
                <c:pt idx="45">
                  <c:v>5.0000000000000001E-3</c:v>
                </c:pt>
                <c:pt idx="46">
                  <c:v>7.0000000000000001E-3</c:v>
                </c:pt>
                <c:pt idx="47">
                  <c:v>7.0000000000000001E-3</c:v>
                </c:pt>
                <c:pt idx="48">
                  <c:v>6.0000000000000001E-3</c:v>
                </c:pt>
                <c:pt idx="49">
                  <c:v>6.0000000000000001E-3</c:v>
                </c:pt>
                <c:pt idx="50">
                  <c:v>5.0000000000000001E-3</c:v>
                </c:pt>
                <c:pt idx="51">
                  <c:v>5.0000000000000001E-3</c:v>
                </c:pt>
                <c:pt idx="52">
                  <c:v>6.0000000000000001E-3</c:v>
                </c:pt>
                <c:pt idx="53">
                  <c:v>5.0000000000000001E-3</c:v>
                </c:pt>
                <c:pt idx="54">
                  <c:v>4.0000000000000001E-3</c:v>
                </c:pt>
                <c:pt idx="55">
                  <c:v>4.0000000000000001E-3</c:v>
                </c:pt>
                <c:pt idx="56">
                  <c:v>4.0000000000000001E-3</c:v>
                </c:pt>
                <c:pt idx="57">
                  <c:v>3.0000000000000001E-3</c:v>
                </c:pt>
                <c:pt idx="58">
                  <c:v>3.0000000000000001E-3</c:v>
                </c:pt>
                <c:pt idx="59">
                  <c:v>4.0000000000000001E-3</c:v>
                </c:pt>
                <c:pt idx="60">
                  <c:v>4.0000000000000001E-3</c:v>
                </c:pt>
                <c:pt idx="61">
                  <c:v>4.0000000000000001E-3</c:v>
                </c:pt>
                <c:pt idx="62">
                  <c:v>4.0000000000000001E-3</c:v>
                </c:pt>
                <c:pt idx="63">
                  <c:v>4.0000000000000001E-3</c:v>
                </c:pt>
                <c:pt idx="64">
                  <c:v>3.0000000000000001E-3</c:v>
                </c:pt>
                <c:pt idx="65">
                  <c:v>3.0000000000000001E-3</c:v>
                </c:pt>
                <c:pt idx="66">
                  <c:v>3.0000000000000001E-3</c:v>
                </c:pt>
                <c:pt idx="67">
                  <c:v>4.0000000000000001E-3</c:v>
                </c:pt>
                <c:pt idx="68">
                  <c:v>3.0000000000000001E-3</c:v>
                </c:pt>
                <c:pt idx="69">
                  <c:v>3.0000000000000001E-3</c:v>
                </c:pt>
                <c:pt idx="70">
                  <c:v>2E-3</c:v>
                </c:pt>
                <c:pt idx="71">
                  <c:v>2E-3</c:v>
                </c:pt>
                <c:pt idx="72">
                  <c:v>2E-3</c:v>
                </c:pt>
                <c:pt idx="73">
                  <c:v>2E-3</c:v>
                </c:pt>
                <c:pt idx="74">
                  <c:v>3.0000000000000001E-3</c:v>
                </c:pt>
                <c:pt idx="75">
                  <c:v>2E-3</c:v>
                </c:pt>
                <c:pt idx="76">
                  <c:v>2E-3</c:v>
                </c:pt>
                <c:pt idx="77">
                  <c:v>2E-3</c:v>
                </c:pt>
                <c:pt idx="78">
                  <c:v>2E-3</c:v>
                </c:pt>
                <c:pt idx="79">
                  <c:v>2E-3</c:v>
                </c:pt>
                <c:pt idx="80">
                  <c:v>2E-3</c:v>
                </c:pt>
                <c:pt idx="81">
                  <c:v>2E-3</c:v>
                </c:pt>
                <c:pt idx="82">
                  <c:v>2E-3</c:v>
                </c:pt>
                <c:pt idx="83">
                  <c:v>2E-3</c:v>
                </c:pt>
                <c:pt idx="84">
                  <c:v>2E-3</c:v>
                </c:pt>
                <c:pt idx="85">
                  <c:v>1E-3</c:v>
                </c:pt>
                <c:pt idx="86">
                  <c:v>2E-3</c:v>
                </c:pt>
                <c:pt idx="87">
                  <c:v>1E-3</c:v>
                </c:pt>
                <c:pt idx="88">
                  <c:v>1E-3</c:v>
                </c:pt>
                <c:pt idx="89">
                  <c:v>2E-3</c:v>
                </c:pt>
                <c:pt idx="90">
                  <c:v>2E-3</c:v>
                </c:pt>
                <c:pt idx="91">
                  <c:v>2E-3</c:v>
                </c:pt>
                <c:pt idx="92">
                  <c:v>2E-3</c:v>
                </c:pt>
                <c:pt idx="93">
                  <c:v>1E-3</c:v>
                </c:pt>
                <c:pt idx="94">
                  <c:v>0</c:v>
                </c:pt>
                <c:pt idx="95">
                  <c:v>0</c:v>
                </c:pt>
                <c:pt idx="96">
                  <c:v>2E-3</c:v>
                </c:pt>
                <c:pt idx="97">
                  <c:v>7.0000000000000001E-3</c:v>
                </c:pt>
                <c:pt idx="98">
                  <c:v>7.0000000000000001E-3</c:v>
                </c:pt>
                <c:pt idx="99">
                  <c:v>7.0000000000000001E-3</c:v>
                </c:pt>
                <c:pt idx="100">
                  <c:v>7.0000000000000001E-3</c:v>
                </c:pt>
                <c:pt idx="101">
                  <c:v>6.0000000000000001E-3</c:v>
                </c:pt>
                <c:pt idx="102">
                  <c:v>6.0000000000000001E-3</c:v>
                </c:pt>
                <c:pt idx="103">
                  <c:v>6.0000000000000001E-3</c:v>
                </c:pt>
                <c:pt idx="104">
                  <c:v>7.0000000000000001E-3</c:v>
                </c:pt>
                <c:pt idx="105">
                  <c:v>7.0000000000000001E-3</c:v>
                </c:pt>
                <c:pt idx="106">
                  <c:v>6.0000000000000001E-3</c:v>
                </c:pt>
                <c:pt idx="107">
                  <c:v>6.0000000000000001E-3</c:v>
                </c:pt>
                <c:pt idx="108">
                  <c:v>6.0000000000000001E-3</c:v>
                </c:pt>
                <c:pt idx="109">
                  <c:v>6.0000000000000001E-3</c:v>
                </c:pt>
                <c:pt idx="110">
                  <c:v>5.0000000000000001E-3</c:v>
                </c:pt>
                <c:pt idx="111">
                  <c:v>5.0000000000000001E-3</c:v>
                </c:pt>
                <c:pt idx="112">
                  <c:v>6.0000000000000001E-3</c:v>
                </c:pt>
                <c:pt idx="113">
                  <c:v>5.0000000000000001E-3</c:v>
                </c:pt>
                <c:pt idx="114">
                  <c:v>4.0000000000000001E-3</c:v>
                </c:pt>
                <c:pt idx="115">
                  <c:v>4.0000000000000001E-3</c:v>
                </c:pt>
                <c:pt idx="116">
                  <c:v>4.0000000000000001E-3</c:v>
                </c:pt>
                <c:pt idx="117">
                  <c:v>4.0000000000000001E-3</c:v>
                </c:pt>
                <c:pt idx="118">
                  <c:v>4.0000000000000001E-3</c:v>
                </c:pt>
                <c:pt idx="119">
                  <c:v>4.0000000000000001E-3</c:v>
                </c:pt>
                <c:pt idx="120">
                  <c:v>4.0000000000000001E-3</c:v>
                </c:pt>
                <c:pt idx="121">
                  <c:v>4.0000000000000001E-3</c:v>
                </c:pt>
                <c:pt idx="122">
                  <c:v>3.0000000000000001E-3</c:v>
                </c:pt>
                <c:pt idx="123">
                  <c:v>3.0000000000000001E-3</c:v>
                </c:pt>
                <c:pt idx="124">
                  <c:v>3.0000000000000001E-3</c:v>
                </c:pt>
                <c:pt idx="125">
                  <c:v>2E-3</c:v>
                </c:pt>
                <c:pt idx="126">
                  <c:v>3.0000000000000001E-3</c:v>
                </c:pt>
                <c:pt idx="127">
                  <c:v>3.0000000000000001E-3</c:v>
                </c:pt>
                <c:pt idx="128">
                  <c:v>7.0000000000000001E-3</c:v>
                </c:pt>
                <c:pt idx="129">
                  <c:v>0.01</c:v>
                </c:pt>
                <c:pt idx="130">
                  <c:v>7.0000000000000001E-3</c:v>
                </c:pt>
                <c:pt idx="131">
                  <c:v>6.0000000000000001E-3</c:v>
                </c:pt>
                <c:pt idx="132">
                  <c:v>6.0000000000000001E-3</c:v>
                </c:pt>
                <c:pt idx="133">
                  <c:v>6.0000000000000001E-3</c:v>
                </c:pt>
                <c:pt idx="134">
                  <c:v>7.0000000000000001E-3</c:v>
                </c:pt>
                <c:pt idx="135">
                  <c:v>6.0000000000000001E-3</c:v>
                </c:pt>
                <c:pt idx="136">
                  <c:v>6.0000000000000001E-3</c:v>
                </c:pt>
                <c:pt idx="137">
                  <c:v>5.0000000000000001E-3</c:v>
                </c:pt>
                <c:pt idx="138">
                  <c:v>5.0000000000000001E-3</c:v>
                </c:pt>
                <c:pt idx="139">
                  <c:v>4.0000000000000001E-3</c:v>
                </c:pt>
                <c:pt idx="140">
                  <c:v>4.0000000000000001E-3</c:v>
                </c:pt>
                <c:pt idx="141">
                  <c:v>4.0000000000000001E-3</c:v>
                </c:pt>
                <c:pt idx="142">
                  <c:v>5.0000000000000001E-3</c:v>
                </c:pt>
                <c:pt idx="143">
                  <c:v>4.0000000000000001E-3</c:v>
                </c:pt>
                <c:pt idx="144">
                  <c:v>4.0000000000000001E-3</c:v>
                </c:pt>
                <c:pt idx="145">
                  <c:v>4.0000000000000001E-3</c:v>
                </c:pt>
                <c:pt idx="146">
                  <c:v>4.0000000000000001E-3</c:v>
                </c:pt>
                <c:pt idx="147">
                  <c:v>3.0000000000000001E-3</c:v>
                </c:pt>
                <c:pt idx="148">
                  <c:v>3.0000000000000001E-3</c:v>
                </c:pt>
                <c:pt idx="149">
                  <c:v>4.0000000000000001E-3</c:v>
                </c:pt>
                <c:pt idx="150">
                  <c:v>4.0000000000000001E-3</c:v>
                </c:pt>
                <c:pt idx="151">
                  <c:v>4.0000000000000001E-3</c:v>
                </c:pt>
                <c:pt idx="152">
                  <c:v>4.0000000000000001E-3</c:v>
                </c:pt>
                <c:pt idx="153">
                  <c:v>4.0000000000000001E-3</c:v>
                </c:pt>
                <c:pt idx="154">
                  <c:v>5.0000000000000001E-3</c:v>
                </c:pt>
                <c:pt idx="155">
                  <c:v>1.0999999999999999E-2</c:v>
                </c:pt>
                <c:pt idx="156">
                  <c:v>1.0999999999999999E-2</c:v>
                </c:pt>
                <c:pt idx="157">
                  <c:v>1.0999999999999999E-2</c:v>
                </c:pt>
                <c:pt idx="158">
                  <c:v>8.0000000000000002E-3</c:v>
                </c:pt>
                <c:pt idx="159">
                  <c:v>7.0000000000000001E-3</c:v>
                </c:pt>
                <c:pt idx="160">
                  <c:v>6.0000000000000001E-3</c:v>
                </c:pt>
                <c:pt idx="161">
                  <c:v>6.0000000000000001E-3</c:v>
                </c:pt>
                <c:pt idx="162">
                  <c:v>6.0000000000000001E-3</c:v>
                </c:pt>
                <c:pt idx="163">
                  <c:v>5.0000000000000001E-3</c:v>
                </c:pt>
                <c:pt idx="164">
                  <c:v>6.0000000000000001E-3</c:v>
                </c:pt>
                <c:pt idx="165">
                  <c:v>6.0000000000000001E-3</c:v>
                </c:pt>
                <c:pt idx="166">
                  <c:v>6.0000000000000001E-3</c:v>
                </c:pt>
                <c:pt idx="167">
                  <c:v>6.0000000000000001E-3</c:v>
                </c:pt>
                <c:pt idx="168">
                  <c:v>5.0000000000000001E-3</c:v>
                </c:pt>
                <c:pt idx="169">
                  <c:v>4.0000000000000001E-3</c:v>
                </c:pt>
                <c:pt idx="170">
                  <c:v>5.0000000000000001E-3</c:v>
                </c:pt>
                <c:pt idx="171">
                  <c:v>5.0000000000000001E-3</c:v>
                </c:pt>
                <c:pt idx="172">
                  <c:v>5.0000000000000001E-3</c:v>
                </c:pt>
                <c:pt idx="173">
                  <c:v>5.0000000000000001E-3</c:v>
                </c:pt>
                <c:pt idx="174">
                  <c:v>5.0000000000000001E-3</c:v>
                </c:pt>
                <c:pt idx="175">
                  <c:v>5.0000000000000001E-3</c:v>
                </c:pt>
                <c:pt idx="176">
                  <c:v>4.0000000000000001E-3</c:v>
                </c:pt>
                <c:pt idx="177">
                  <c:v>4.0000000000000001E-3</c:v>
                </c:pt>
                <c:pt idx="178">
                  <c:v>4.0000000000000001E-3</c:v>
                </c:pt>
                <c:pt idx="179">
                  <c:v>4.0000000000000001E-3</c:v>
                </c:pt>
                <c:pt idx="180">
                  <c:v>4.0000000000000001E-3</c:v>
                </c:pt>
                <c:pt idx="181">
                  <c:v>4.0000000000000001E-3</c:v>
                </c:pt>
                <c:pt idx="182">
                  <c:v>4.0000000000000001E-3</c:v>
                </c:pt>
                <c:pt idx="183">
                  <c:v>4.0000000000000001E-3</c:v>
                </c:pt>
                <c:pt idx="184">
                  <c:v>4.0000000000000001E-3</c:v>
                </c:pt>
                <c:pt idx="185">
                  <c:v>3.0000000000000001E-3</c:v>
                </c:pt>
                <c:pt idx="186">
                  <c:v>3.0000000000000001E-3</c:v>
                </c:pt>
                <c:pt idx="187">
                  <c:v>2E-3</c:v>
                </c:pt>
                <c:pt idx="188">
                  <c:v>2E-3</c:v>
                </c:pt>
                <c:pt idx="189">
                  <c:v>2E-3</c:v>
                </c:pt>
                <c:pt idx="190">
                  <c:v>2E-3</c:v>
                </c:pt>
                <c:pt idx="191">
                  <c:v>8.0000000000000002E-3</c:v>
                </c:pt>
                <c:pt idx="192">
                  <c:v>8.9999999999999993E-3</c:v>
                </c:pt>
                <c:pt idx="193">
                  <c:v>8.0000000000000002E-3</c:v>
                </c:pt>
                <c:pt idx="194">
                  <c:v>8.9999999999999993E-3</c:v>
                </c:pt>
                <c:pt idx="195">
                  <c:v>8.0000000000000002E-3</c:v>
                </c:pt>
                <c:pt idx="196">
                  <c:v>7.0000000000000001E-3</c:v>
                </c:pt>
                <c:pt idx="197">
                  <c:v>7.0000000000000001E-3</c:v>
                </c:pt>
                <c:pt idx="198">
                  <c:v>6.0000000000000001E-3</c:v>
                </c:pt>
                <c:pt idx="199">
                  <c:v>7.0000000000000001E-3</c:v>
                </c:pt>
                <c:pt idx="200">
                  <c:v>6.0000000000000001E-3</c:v>
                </c:pt>
                <c:pt idx="201">
                  <c:v>7.0000000000000001E-3</c:v>
                </c:pt>
                <c:pt idx="202">
                  <c:v>7.0000000000000001E-3</c:v>
                </c:pt>
                <c:pt idx="203">
                  <c:v>6.0000000000000001E-3</c:v>
                </c:pt>
                <c:pt idx="204">
                  <c:v>5.0000000000000001E-3</c:v>
                </c:pt>
                <c:pt idx="205">
                  <c:v>4.0000000000000001E-3</c:v>
                </c:pt>
                <c:pt idx="206">
                  <c:v>6.0000000000000001E-3</c:v>
                </c:pt>
                <c:pt idx="207">
                  <c:v>5.0000000000000001E-3</c:v>
                </c:pt>
                <c:pt idx="208">
                  <c:v>5.0000000000000001E-3</c:v>
                </c:pt>
                <c:pt idx="209">
                  <c:v>5.0000000000000001E-3</c:v>
                </c:pt>
                <c:pt idx="210">
                  <c:v>5.0000000000000001E-3</c:v>
                </c:pt>
                <c:pt idx="211">
                  <c:v>4.0000000000000001E-3</c:v>
                </c:pt>
                <c:pt idx="212">
                  <c:v>4.0000000000000001E-3</c:v>
                </c:pt>
                <c:pt idx="213">
                  <c:v>4.0000000000000001E-3</c:v>
                </c:pt>
                <c:pt idx="214">
                  <c:v>4.0000000000000001E-3</c:v>
                </c:pt>
                <c:pt idx="215">
                  <c:v>3.0000000000000001E-3</c:v>
                </c:pt>
                <c:pt idx="216">
                  <c:v>3.0000000000000001E-3</c:v>
                </c:pt>
                <c:pt idx="217">
                  <c:v>4.0000000000000001E-3</c:v>
                </c:pt>
                <c:pt idx="218">
                  <c:v>3.0000000000000001E-3</c:v>
                </c:pt>
                <c:pt idx="219">
                  <c:v>3.0000000000000001E-3</c:v>
                </c:pt>
                <c:pt idx="220">
                  <c:v>3.0000000000000001E-3</c:v>
                </c:pt>
                <c:pt idx="221">
                  <c:v>3.0000000000000001E-3</c:v>
                </c:pt>
                <c:pt idx="222">
                  <c:v>3.0000000000000001E-3</c:v>
                </c:pt>
                <c:pt idx="223">
                  <c:v>0.01</c:v>
                </c:pt>
                <c:pt idx="224">
                  <c:v>7.0000000000000001E-3</c:v>
                </c:pt>
                <c:pt idx="225">
                  <c:v>6.0000000000000001E-3</c:v>
                </c:pt>
                <c:pt idx="226">
                  <c:v>6.0000000000000001E-3</c:v>
                </c:pt>
                <c:pt idx="227">
                  <c:v>6.0000000000000001E-3</c:v>
                </c:pt>
                <c:pt idx="228">
                  <c:v>6.0000000000000001E-3</c:v>
                </c:pt>
                <c:pt idx="229">
                  <c:v>6.0000000000000001E-3</c:v>
                </c:pt>
                <c:pt idx="230">
                  <c:v>6.0000000000000001E-3</c:v>
                </c:pt>
                <c:pt idx="231">
                  <c:v>6.0000000000000001E-3</c:v>
                </c:pt>
                <c:pt idx="232">
                  <c:v>5.0000000000000001E-3</c:v>
                </c:pt>
                <c:pt idx="233">
                  <c:v>5.0000000000000001E-3</c:v>
                </c:pt>
                <c:pt idx="234">
                  <c:v>6.0000000000000001E-3</c:v>
                </c:pt>
                <c:pt idx="235">
                  <c:v>5.0000000000000001E-3</c:v>
                </c:pt>
                <c:pt idx="236">
                  <c:v>5.0000000000000001E-3</c:v>
                </c:pt>
                <c:pt idx="237">
                  <c:v>6.0000000000000001E-3</c:v>
                </c:pt>
                <c:pt idx="238">
                  <c:v>6.0000000000000001E-3</c:v>
                </c:pt>
                <c:pt idx="239">
                  <c:v>5.0000000000000001E-3</c:v>
                </c:pt>
                <c:pt idx="240">
                  <c:v>4.0000000000000001E-3</c:v>
                </c:pt>
                <c:pt idx="241">
                  <c:v>4.0000000000000001E-3</c:v>
                </c:pt>
                <c:pt idx="242">
                  <c:v>5.0000000000000001E-3</c:v>
                </c:pt>
                <c:pt idx="243">
                  <c:v>4.0000000000000001E-3</c:v>
                </c:pt>
                <c:pt idx="244">
                  <c:v>4.0000000000000001E-3</c:v>
                </c:pt>
                <c:pt idx="245">
                  <c:v>4.0000000000000001E-3</c:v>
                </c:pt>
                <c:pt idx="246">
                  <c:v>4.0000000000000001E-3</c:v>
                </c:pt>
                <c:pt idx="247">
                  <c:v>4.0000000000000001E-3</c:v>
                </c:pt>
                <c:pt idx="248">
                  <c:v>4.0000000000000001E-3</c:v>
                </c:pt>
                <c:pt idx="249">
                  <c:v>3.0000000000000001E-3</c:v>
                </c:pt>
                <c:pt idx="250">
                  <c:v>3.0000000000000001E-3</c:v>
                </c:pt>
                <c:pt idx="251">
                  <c:v>2E-3</c:v>
                </c:pt>
                <c:pt idx="252">
                  <c:v>2E-3</c:v>
                </c:pt>
                <c:pt idx="253">
                  <c:v>3.0000000000000001E-3</c:v>
                </c:pt>
                <c:pt idx="254">
                  <c:v>5.0000000000000001E-3</c:v>
                </c:pt>
                <c:pt idx="255">
                  <c:v>4.0000000000000001E-3</c:v>
                </c:pt>
                <c:pt idx="256">
                  <c:v>3.0000000000000001E-3</c:v>
                </c:pt>
                <c:pt idx="257">
                  <c:v>3.0000000000000001E-3</c:v>
                </c:pt>
                <c:pt idx="258">
                  <c:v>3.0000000000000001E-3</c:v>
                </c:pt>
                <c:pt idx="259">
                  <c:v>2E-3</c:v>
                </c:pt>
                <c:pt idx="260">
                  <c:v>2E-3</c:v>
                </c:pt>
                <c:pt idx="261">
                  <c:v>3.0000000000000001E-3</c:v>
                </c:pt>
                <c:pt idx="262">
                  <c:v>3.0000000000000001E-3</c:v>
                </c:pt>
                <c:pt idx="263">
                  <c:v>3.0000000000000001E-3</c:v>
                </c:pt>
                <c:pt idx="264">
                  <c:v>3.0000000000000001E-3</c:v>
                </c:pt>
                <c:pt idx="265">
                  <c:v>3.0000000000000001E-3</c:v>
                </c:pt>
                <c:pt idx="266">
                  <c:v>3.0000000000000001E-3</c:v>
                </c:pt>
                <c:pt idx="267">
                  <c:v>3.0000000000000001E-3</c:v>
                </c:pt>
                <c:pt idx="268">
                  <c:v>3.0000000000000001E-3</c:v>
                </c:pt>
                <c:pt idx="269">
                  <c:v>3.0000000000000001E-3</c:v>
                </c:pt>
                <c:pt idx="270">
                  <c:v>2E-3</c:v>
                </c:pt>
                <c:pt idx="271">
                  <c:v>2E-3</c:v>
                </c:pt>
                <c:pt idx="272">
                  <c:v>2E-3</c:v>
                </c:pt>
                <c:pt idx="273">
                  <c:v>2E-3</c:v>
                </c:pt>
                <c:pt idx="274">
                  <c:v>2E-3</c:v>
                </c:pt>
                <c:pt idx="275">
                  <c:v>2E-3</c:v>
                </c:pt>
                <c:pt idx="276">
                  <c:v>2E-3</c:v>
                </c:pt>
                <c:pt idx="277">
                  <c:v>2E-3</c:v>
                </c:pt>
                <c:pt idx="278">
                  <c:v>2E-3</c:v>
                </c:pt>
                <c:pt idx="279">
                  <c:v>2E-3</c:v>
                </c:pt>
                <c:pt idx="280">
                  <c:v>2E-3</c:v>
                </c:pt>
                <c:pt idx="281">
                  <c:v>2E-3</c:v>
                </c:pt>
                <c:pt idx="282">
                  <c:v>2E-3</c:v>
                </c:pt>
                <c:pt idx="283">
                  <c:v>2E-3</c:v>
                </c:pt>
                <c:pt idx="284">
                  <c:v>2E-3</c:v>
                </c:pt>
                <c:pt idx="285">
                  <c:v>2E-3</c:v>
                </c:pt>
                <c:pt idx="286">
                  <c:v>2E-3</c:v>
                </c:pt>
                <c:pt idx="287">
                  <c:v>2E-3</c:v>
                </c:pt>
                <c:pt idx="288">
                  <c:v>1E-3</c:v>
                </c:pt>
                <c:pt idx="289">
                  <c:v>1E-3</c:v>
                </c:pt>
                <c:pt idx="290">
                  <c:v>2E-3</c:v>
                </c:pt>
                <c:pt idx="291">
                  <c:v>2E-3</c:v>
                </c:pt>
                <c:pt idx="292">
                  <c:v>2E-3</c:v>
                </c:pt>
                <c:pt idx="293">
                  <c:v>2E-3</c:v>
                </c:pt>
                <c:pt idx="294">
                  <c:v>1E-3</c:v>
                </c:pt>
                <c:pt idx="295">
                  <c:v>1E-3</c:v>
                </c:pt>
                <c:pt idx="296">
                  <c:v>2E-3</c:v>
                </c:pt>
                <c:pt idx="297">
                  <c:v>2E-3</c:v>
                </c:pt>
                <c:pt idx="298">
                  <c:v>2E-3</c:v>
                </c:pt>
                <c:pt idx="299">
                  <c:v>1E-3</c:v>
                </c:pt>
                <c:pt idx="300">
                  <c:v>2E-3</c:v>
                </c:pt>
                <c:pt idx="301">
                  <c:v>2E-3</c:v>
                </c:pt>
                <c:pt idx="302">
                  <c:v>2E-3</c:v>
                </c:pt>
                <c:pt idx="303">
                  <c:v>2E-3</c:v>
                </c:pt>
                <c:pt idx="304">
                  <c:v>2E-3</c:v>
                </c:pt>
                <c:pt idx="305">
                  <c:v>2E-3</c:v>
                </c:pt>
                <c:pt idx="306">
                  <c:v>2E-3</c:v>
                </c:pt>
                <c:pt idx="307">
                  <c:v>2E-3</c:v>
                </c:pt>
                <c:pt idx="308">
                  <c:v>2E-3</c:v>
                </c:pt>
                <c:pt idx="309">
                  <c:v>2E-3</c:v>
                </c:pt>
                <c:pt idx="310">
                  <c:v>2E-3</c:v>
                </c:pt>
                <c:pt idx="311">
                  <c:v>2E-3</c:v>
                </c:pt>
                <c:pt idx="312">
                  <c:v>3.0000000000000001E-3</c:v>
                </c:pt>
                <c:pt idx="313">
                  <c:v>3.0000000000000001E-3</c:v>
                </c:pt>
                <c:pt idx="314">
                  <c:v>1E-3</c:v>
                </c:pt>
                <c:pt idx="315">
                  <c:v>1E-3</c:v>
                </c:pt>
                <c:pt idx="316">
                  <c:v>1E-3</c:v>
                </c:pt>
                <c:pt idx="317">
                  <c:v>2E-3</c:v>
                </c:pt>
                <c:pt idx="318">
                  <c:v>2E-3</c:v>
                </c:pt>
                <c:pt idx="319">
                  <c:v>2E-3</c:v>
                </c:pt>
                <c:pt idx="320">
                  <c:v>2E-3</c:v>
                </c:pt>
                <c:pt idx="321">
                  <c:v>2E-3</c:v>
                </c:pt>
                <c:pt idx="322">
                  <c:v>2E-3</c:v>
                </c:pt>
                <c:pt idx="323">
                  <c:v>2E-3</c:v>
                </c:pt>
                <c:pt idx="324">
                  <c:v>2E-3</c:v>
                </c:pt>
                <c:pt idx="325">
                  <c:v>3.0000000000000001E-3</c:v>
                </c:pt>
                <c:pt idx="326">
                  <c:v>3.0000000000000001E-3</c:v>
                </c:pt>
                <c:pt idx="327">
                  <c:v>3.0000000000000001E-3</c:v>
                </c:pt>
                <c:pt idx="328">
                  <c:v>3.0000000000000001E-3</c:v>
                </c:pt>
                <c:pt idx="329">
                  <c:v>2E-3</c:v>
                </c:pt>
                <c:pt idx="330">
                  <c:v>2E-3</c:v>
                </c:pt>
                <c:pt idx="331">
                  <c:v>3.0000000000000001E-3</c:v>
                </c:pt>
                <c:pt idx="332">
                  <c:v>2E-3</c:v>
                </c:pt>
                <c:pt idx="333">
                  <c:v>2E-3</c:v>
                </c:pt>
                <c:pt idx="334">
                  <c:v>3.0000000000000001E-3</c:v>
                </c:pt>
                <c:pt idx="335">
                  <c:v>3.0000000000000001E-3</c:v>
                </c:pt>
                <c:pt idx="336">
                  <c:v>2E-3</c:v>
                </c:pt>
                <c:pt idx="337">
                  <c:v>2E-3</c:v>
                </c:pt>
                <c:pt idx="338">
                  <c:v>2E-3</c:v>
                </c:pt>
                <c:pt idx="339">
                  <c:v>2E-3</c:v>
                </c:pt>
                <c:pt idx="340">
                  <c:v>2E-3</c:v>
                </c:pt>
                <c:pt idx="341">
                  <c:v>3.0000000000000001E-3</c:v>
                </c:pt>
                <c:pt idx="342">
                  <c:v>3.0000000000000001E-3</c:v>
                </c:pt>
                <c:pt idx="343">
                  <c:v>3.0000000000000001E-3</c:v>
                </c:pt>
                <c:pt idx="344">
                  <c:v>2E-3</c:v>
                </c:pt>
                <c:pt idx="345">
                  <c:v>2E-3</c:v>
                </c:pt>
                <c:pt idx="346">
                  <c:v>2E-3</c:v>
                </c:pt>
                <c:pt idx="347">
                  <c:v>2E-3</c:v>
                </c:pt>
                <c:pt idx="348">
                  <c:v>2E-3</c:v>
                </c:pt>
                <c:pt idx="349">
                  <c:v>2E-3</c:v>
                </c:pt>
                <c:pt idx="350">
                  <c:v>2E-3</c:v>
                </c:pt>
                <c:pt idx="351">
                  <c:v>2E-3</c:v>
                </c:pt>
                <c:pt idx="352">
                  <c:v>2E-3</c:v>
                </c:pt>
                <c:pt idx="353">
                  <c:v>1E-3</c:v>
                </c:pt>
                <c:pt idx="354">
                  <c:v>2E-3</c:v>
                </c:pt>
                <c:pt idx="355">
                  <c:v>2E-3</c:v>
                </c:pt>
                <c:pt idx="356">
                  <c:v>2E-3</c:v>
                </c:pt>
                <c:pt idx="357">
                  <c:v>2E-3</c:v>
                </c:pt>
                <c:pt idx="358">
                  <c:v>2E-3</c:v>
                </c:pt>
                <c:pt idx="359">
                  <c:v>1E-3</c:v>
                </c:pt>
                <c:pt idx="360">
                  <c:v>2E-3</c:v>
                </c:pt>
                <c:pt idx="361">
                  <c:v>2E-3</c:v>
                </c:pt>
                <c:pt idx="362">
                  <c:v>2E-3</c:v>
                </c:pt>
                <c:pt idx="363">
                  <c:v>2E-3</c:v>
                </c:pt>
                <c:pt idx="364">
                  <c:v>2E-3</c:v>
                </c:pt>
                <c:pt idx="365">
                  <c:v>1E-3</c:v>
                </c:pt>
                <c:pt idx="366">
                  <c:v>1E-3</c:v>
                </c:pt>
                <c:pt idx="367">
                  <c:v>0</c:v>
                </c:pt>
                <c:pt idx="368">
                  <c:v>0</c:v>
                </c:pt>
                <c:pt idx="369">
                  <c:v>0</c:v>
                </c:pt>
                <c:pt idx="370">
                  <c:v>0</c:v>
                </c:pt>
              </c:numCache>
            </c:numRef>
          </c:yVal>
          <c:smooth val="1"/>
        </c:ser>
        <c:dLbls>
          <c:showLegendKey val="0"/>
          <c:showVal val="0"/>
          <c:showCatName val="0"/>
          <c:showSerName val="0"/>
          <c:showPercent val="0"/>
          <c:showBubbleSize val="0"/>
        </c:dLbls>
        <c:axId val="369509168"/>
        <c:axId val="369504856"/>
      </c:scatterChart>
      <c:valAx>
        <c:axId val="369509168"/>
        <c:scaling>
          <c:orientation val="minMax"/>
          <c:max val="42266.9"/>
          <c:min val="42266.3"/>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2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Real Time</a:t>
                </a:r>
              </a:p>
            </c:rich>
          </c:tx>
          <c:overlay val="0"/>
          <c:spPr>
            <a:noFill/>
            <a:ln>
              <a:noFill/>
            </a:ln>
            <a:effectLst/>
          </c:spPr>
        </c:title>
        <c:numFmt formatCode="h:mm:ss"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CN"/>
          </a:p>
        </c:txPr>
        <c:crossAx val="369504856"/>
        <c:crosses val="autoZero"/>
        <c:crossBetween val="midCat"/>
        <c:majorUnit val="0.12000000000000001"/>
      </c:valAx>
      <c:valAx>
        <c:axId val="369504856"/>
        <c:scaling>
          <c:orientation val="minMax"/>
          <c:max val="0.25"/>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2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Runoff Flow Rate (L/s)</a:t>
                </a:r>
              </a:p>
            </c:rich>
          </c:tx>
          <c:overlay val="0"/>
          <c:spPr>
            <a:noFill/>
            <a:ln>
              <a:noFill/>
            </a:ln>
            <a:effectLst/>
          </c:spPr>
        </c:title>
        <c:numFmt formatCode="#,##0.00_);[Red]\(#,##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CN"/>
          </a:p>
        </c:txPr>
        <c:crossAx val="369509168"/>
        <c:crosses val="autoZero"/>
        <c:crossBetween val="midCat"/>
      </c:valAx>
      <c:spPr>
        <a:noFill/>
        <a:ln>
          <a:noFill/>
        </a:ln>
        <a:effectLst/>
      </c:spPr>
    </c:plotArea>
    <c:plotVisOnly val="1"/>
    <c:dispBlanksAs val="gap"/>
    <c:showDLblsOverMax val="0"/>
  </c:chart>
  <c:spPr>
    <a:solidFill>
      <a:schemeClr val="bg1"/>
    </a:solidFill>
    <a:ln w="9525" cap="flat" cmpd="sng" algn="ctr">
      <a:solidFill>
        <a:schemeClr val="tx1">
          <a:lumMod val="15000"/>
          <a:lumOff val="85000"/>
        </a:schemeClr>
      </a:solidFill>
      <a:round/>
    </a:ln>
    <a:effectLst/>
  </c:spPr>
  <c:txPr>
    <a:bodyPr/>
    <a:lstStyle/>
    <a:p>
      <a:pPr>
        <a:defRPr sz="1200">
          <a:latin typeface="Times New Roman" panose="02020603050405020304" pitchFamily="18" charset="0"/>
          <a:cs typeface="Times New Roman" panose="02020603050405020304" pitchFamily="18" charset="0"/>
        </a:defRPr>
      </a:pPr>
      <a:endParaRPr lang="zh-CN"/>
    </a:p>
  </c:txPr>
  <c:externalData r:id="rId1">
    <c:autoUpdate val="0"/>
  </c:externalData>
</c:chartSpace>
</file>

<file path=ppt/charts/chart8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smoothMarker"/>
        <c:varyColors val="0"/>
        <c:ser>
          <c:idx val="0"/>
          <c:order val="0"/>
          <c:spPr>
            <a:ln w="19050" cap="rnd">
              <a:solidFill>
                <a:schemeClr val="accent1"/>
              </a:solidFill>
              <a:round/>
            </a:ln>
            <a:effectLst/>
          </c:spPr>
          <c:marker>
            <c:symbol val="none"/>
          </c:marker>
          <c:xVal>
            <c:numRef>
              <c:f>Sheet1!$A$9:$A$379</c:f>
              <c:numCache>
                <c:formatCode>h:mm:ss</c:formatCode>
                <c:ptCount val="371"/>
                <c:pt idx="0">
                  <c:v>42266.319444444445</c:v>
                </c:pt>
                <c:pt idx="1">
                  <c:v>42266.320833333331</c:v>
                </c:pt>
                <c:pt idx="2">
                  <c:v>42266.322222222225</c:v>
                </c:pt>
                <c:pt idx="3">
                  <c:v>42266.323611111111</c:v>
                </c:pt>
                <c:pt idx="4">
                  <c:v>42266.324999999997</c:v>
                </c:pt>
                <c:pt idx="5">
                  <c:v>42266.326388888891</c:v>
                </c:pt>
                <c:pt idx="6">
                  <c:v>42266.327777777777</c:v>
                </c:pt>
                <c:pt idx="7">
                  <c:v>42266.32916666667</c:v>
                </c:pt>
                <c:pt idx="8">
                  <c:v>42266.330555555556</c:v>
                </c:pt>
                <c:pt idx="9">
                  <c:v>42266.331944444442</c:v>
                </c:pt>
                <c:pt idx="10">
                  <c:v>42266.333333333336</c:v>
                </c:pt>
                <c:pt idx="11">
                  <c:v>42266.334722222222</c:v>
                </c:pt>
                <c:pt idx="12">
                  <c:v>42266.336111111108</c:v>
                </c:pt>
                <c:pt idx="13">
                  <c:v>42266.337500000001</c:v>
                </c:pt>
                <c:pt idx="14">
                  <c:v>42266.338888888888</c:v>
                </c:pt>
                <c:pt idx="15">
                  <c:v>42266.340277777781</c:v>
                </c:pt>
                <c:pt idx="16">
                  <c:v>42266.341666666667</c:v>
                </c:pt>
                <c:pt idx="17">
                  <c:v>42266.343055555553</c:v>
                </c:pt>
                <c:pt idx="18">
                  <c:v>42266.344444444447</c:v>
                </c:pt>
                <c:pt idx="19">
                  <c:v>42266.345833333333</c:v>
                </c:pt>
                <c:pt idx="20">
                  <c:v>42266.347222222219</c:v>
                </c:pt>
                <c:pt idx="21">
                  <c:v>42266.348611111112</c:v>
                </c:pt>
                <c:pt idx="22">
                  <c:v>42266.35</c:v>
                </c:pt>
                <c:pt idx="23">
                  <c:v>42266.351388888892</c:v>
                </c:pt>
                <c:pt idx="24">
                  <c:v>42266.352777777778</c:v>
                </c:pt>
                <c:pt idx="25">
                  <c:v>42266.354166666664</c:v>
                </c:pt>
                <c:pt idx="26">
                  <c:v>42266.355555555558</c:v>
                </c:pt>
                <c:pt idx="27">
                  <c:v>42266.356944444444</c:v>
                </c:pt>
                <c:pt idx="28">
                  <c:v>42266.35833333333</c:v>
                </c:pt>
                <c:pt idx="29">
                  <c:v>42266.359722222223</c:v>
                </c:pt>
                <c:pt idx="30">
                  <c:v>42266.361111111109</c:v>
                </c:pt>
                <c:pt idx="31">
                  <c:v>42266.362500000003</c:v>
                </c:pt>
                <c:pt idx="32">
                  <c:v>42266.363888888889</c:v>
                </c:pt>
                <c:pt idx="33">
                  <c:v>42266.365277777775</c:v>
                </c:pt>
                <c:pt idx="34">
                  <c:v>42266.366666666669</c:v>
                </c:pt>
                <c:pt idx="35">
                  <c:v>42266.368055555555</c:v>
                </c:pt>
                <c:pt idx="36">
                  <c:v>42266.369444444441</c:v>
                </c:pt>
                <c:pt idx="37">
                  <c:v>42266.370833333334</c:v>
                </c:pt>
                <c:pt idx="38">
                  <c:v>42266.37222222222</c:v>
                </c:pt>
                <c:pt idx="39">
                  <c:v>42266.373611111114</c:v>
                </c:pt>
                <c:pt idx="40">
                  <c:v>42266.375</c:v>
                </c:pt>
                <c:pt idx="41">
                  <c:v>42266.376388888886</c:v>
                </c:pt>
                <c:pt idx="42">
                  <c:v>42266.37777777778</c:v>
                </c:pt>
                <c:pt idx="43">
                  <c:v>42266.379166666666</c:v>
                </c:pt>
                <c:pt idx="44">
                  <c:v>42266.380555555559</c:v>
                </c:pt>
                <c:pt idx="45">
                  <c:v>42266.381944444445</c:v>
                </c:pt>
                <c:pt idx="46">
                  <c:v>42266.383333333331</c:v>
                </c:pt>
                <c:pt idx="47">
                  <c:v>42266.384722222225</c:v>
                </c:pt>
                <c:pt idx="48">
                  <c:v>42266.386111111111</c:v>
                </c:pt>
                <c:pt idx="49">
                  <c:v>42266.387499999997</c:v>
                </c:pt>
                <c:pt idx="50">
                  <c:v>42266.388888888891</c:v>
                </c:pt>
                <c:pt idx="51">
                  <c:v>42266.390277777777</c:v>
                </c:pt>
                <c:pt idx="52">
                  <c:v>42266.39166666667</c:v>
                </c:pt>
                <c:pt idx="53">
                  <c:v>42266.393055555556</c:v>
                </c:pt>
                <c:pt idx="54">
                  <c:v>42266.394444444442</c:v>
                </c:pt>
                <c:pt idx="55">
                  <c:v>42266.395833333336</c:v>
                </c:pt>
                <c:pt idx="56">
                  <c:v>42266.397222222222</c:v>
                </c:pt>
                <c:pt idx="57">
                  <c:v>42266.398611111108</c:v>
                </c:pt>
                <c:pt idx="58">
                  <c:v>42266.400000000001</c:v>
                </c:pt>
                <c:pt idx="59">
                  <c:v>42266.401388888888</c:v>
                </c:pt>
                <c:pt idx="60">
                  <c:v>42266.402777777781</c:v>
                </c:pt>
                <c:pt idx="61">
                  <c:v>42266.404166666667</c:v>
                </c:pt>
                <c:pt idx="62">
                  <c:v>42266.405555555553</c:v>
                </c:pt>
                <c:pt idx="63">
                  <c:v>42266.406944444447</c:v>
                </c:pt>
                <c:pt idx="64">
                  <c:v>42266.408333333333</c:v>
                </c:pt>
                <c:pt idx="65">
                  <c:v>42266.409722222219</c:v>
                </c:pt>
                <c:pt idx="66">
                  <c:v>42266.411111111112</c:v>
                </c:pt>
                <c:pt idx="67">
                  <c:v>42266.412499999999</c:v>
                </c:pt>
                <c:pt idx="68">
                  <c:v>42266.413888888892</c:v>
                </c:pt>
                <c:pt idx="69">
                  <c:v>42266.415277777778</c:v>
                </c:pt>
                <c:pt idx="70">
                  <c:v>42266.416666666664</c:v>
                </c:pt>
                <c:pt idx="71">
                  <c:v>42266.418055555558</c:v>
                </c:pt>
                <c:pt idx="72">
                  <c:v>42266.419444444444</c:v>
                </c:pt>
                <c:pt idx="73">
                  <c:v>42266.42083333333</c:v>
                </c:pt>
                <c:pt idx="74">
                  <c:v>42266.422222222223</c:v>
                </c:pt>
                <c:pt idx="75">
                  <c:v>42266.423611111109</c:v>
                </c:pt>
                <c:pt idx="76">
                  <c:v>42266.425000000003</c:v>
                </c:pt>
                <c:pt idx="77">
                  <c:v>42266.426388888889</c:v>
                </c:pt>
                <c:pt idx="78">
                  <c:v>42266.427777777775</c:v>
                </c:pt>
                <c:pt idx="79">
                  <c:v>42266.429166666669</c:v>
                </c:pt>
                <c:pt idx="80">
                  <c:v>42266.430555555555</c:v>
                </c:pt>
                <c:pt idx="81">
                  <c:v>42266.431944444441</c:v>
                </c:pt>
                <c:pt idx="82">
                  <c:v>42266.433333333334</c:v>
                </c:pt>
                <c:pt idx="83">
                  <c:v>42266.43472222222</c:v>
                </c:pt>
                <c:pt idx="84">
                  <c:v>42266.436111111114</c:v>
                </c:pt>
                <c:pt idx="85">
                  <c:v>42266.4375</c:v>
                </c:pt>
                <c:pt idx="86">
                  <c:v>42266.438888888886</c:v>
                </c:pt>
                <c:pt idx="87">
                  <c:v>42266.44027777778</c:v>
                </c:pt>
                <c:pt idx="88">
                  <c:v>42266.441666666666</c:v>
                </c:pt>
                <c:pt idx="89">
                  <c:v>42266.443055555559</c:v>
                </c:pt>
                <c:pt idx="90">
                  <c:v>42266.444444444445</c:v>
                </c:pt>
                <c:pt idx="91">
                  <c:v>42266.445833333331</c:v>
                </c:pt>
                <c:pt idx="92">
                  <c:v>42266.447222222225</c:v>
                </c:pt>
                <c:pt idx="93">
                  <c:v>42266.448611111111</c:v>
                </c:pt>
                <c:pt idx="94">
                  <c:v>42266.45</c:v>
                </c:pt>
                <c:pt idx="95">
                  <c:v>42266.451388888891</c:v>
                </c:pt>
                <c:pt idx="96">
                  <c:v>42266.452777777777</c:v>
                </c:pt>
                <c:pt idx="97">
                  <c:v>42266.45416666667</c:v>
                </c:pt>
                <c:pt idx="98">
                  <c:v>42266.455555555556</c:v>
                </c:pt>
                <c:pt idx="99">
                  <c:v>42266.456944444442</c:v>
                </c:pt>
                <c:pt idx="100">
                  <c:v>42266.458333333336</c:v>
                </c:pt>
                <c:pt idx="101">
                  <c:v>42266.459722222222</c:v>
                </c:pt>
                <c:pt idx="102">
                  <c:v>42266.461111111108</c:v>
                </c:pt>
                <c:pt idx="103">
                  <c:v>42266.462500000001</c:v>
                </c:pt>
                <c:pt idx="104">
                  <c:v>42266.463888888888</c:v>
                </c:pt>
                <c:pt idx="105">
                  <c:v>42266.465277777781</c:v>
                </c:pt>
                <c:pt idx="106">
                  <c:v>42266.466666666667</c:v>
                </c:pt>
                <c:pt idx="107">
                  <c:v>42266.468055555553</c:v>
                </c:pt>
                <c:pt idx="108">
                  <c:v>42266.469444444447</c:v>
                </c:pt>
                <c:pt idx="109">
                  <c:v>42266.470833333333</c:v>
                </c:pt>
                <c:pt idx="110">
                  <c:v>42266.472222222219</c:v>
                </c:pt>
                <c:pt idx="111">
                  <c:v>42266.473611111112</c:v>
                </c:pt>
                <c:pt idx="112">
                  <c:v>42266.474999999999</c:v>
                </c:pt>
                <c:pt idx="113">
                  <c:v>42266.476388888892</c:v>
                </c:pt>
                <c:pt idx="114">
                  <c:v>42266.477777777778</c:v>
                </c:pt>
                <c:pt idx="115">
                  <c:v>42266.479166666664</c:v>
                </c:pt>
                <c:pt idx="116">
                  <c:v>42266.480555555558</c:v>
                </c:pt>
                <c:pt idx="117">
                  <c:v>42266.481944444444</c:v>
                </c:pt>
                <c:pt idx="118">
                  <c:v>42266.48333333333</c:v>
                </c:pt>
                <c:pt idx="119">
                  <c:v>42266.484722222223</c:v>
                </c:pt>
                <c:pt idx="120">
                  <c:v>42266.486111111109</c:v>
                </c:pt>
                <c:pt idx="121">
                  <c:v>42266.487500000003</c:v>
                </c:pt>
                <c:pt idx="122">
                  <c:v>42266.488888888889</c:v>
                </c:pt>
                <c:pt idx="123">
                  <c:v>42266.490277777775</c:v>
                </c:pt>
                <c:pt idx="124">
                  <c:v>42266.491666666669</c:v>
                </c:pt>
                <c:pt idx="125">
                  <c:v>42266.493055555555</c:v>
                </c:pt>
                <c:pt idx="126">
                  <c:v>42266.494444444441</c:v>
                </c:pt>
                <c:pt idx="127">
                  <c:v>42266.495833333334</c:v>
                </c:pt>
                <c:pt idx="128">
                  <c:v>42266.49722222222</c:v>
                </c:pt>
                <c:pt idx="129">
                  <c:v>42266.498611111114</c:v>
                </c:pt>
                <c:pt idx="130">
                  <c:v>42266.5</c:v>
                </c:pt>
                <c:pt idx="131">
                  <c:v>42266.501388888886</c:v>
                </c:pt>
                <c:pt idx="132">
                  <c:v>42266.50277777778</c:v>
                </c:pt>
                <c:pt idx="133">
                  <c:v>42266.504166666666</c:v>
                </c:pt>
                <c:pt idx="134">
                  <c:v>42266.505555555559</c:v>
                </c:pt>
                <c:pt idx="135">
                  <c:v>42266.506944444445</c:v>
                </c:pt>
                <c:pt idx="136">
                  <c:v>42266.508333333331</c:v>
                </c:pt>
                <c:pt idx="137">
                  <c:v>42266.509722222225</c:v>
                </c:pt>
                <c:pt idx="138">
                  <c:v>42266.511111111111</c:v>
                </c:pt>
                <c:pt idx="139">
                  <c:v>42266.512499999997</c:v>
                </c:pt>
                <c:pt idx="140">
                  <c:v>42266.513888888891</c:v>
                </c:pt>
                <c:pt idx="141">
                  <c:v>42266.515277777777</c:v>
                </c:pt>
                <c:pt idx="142">
                  <c:v>42266.51666666667</c:v>
                </c:pt>
                <c:pt idx="143">
                  <c:v>42266.518055555556</c:v>
                </c:pt>
                <c:pt idx="144">
                  <c:v>42266.519444444442</c:v>
                </c:pt>
                <c:pt idx="145">
                  <c:v>42266.520833333336</c:v>
                </c:pt>
                <c:pt idx="146">
                  <c:v>42266.522222222222</c:v>
                </c:pt>
                <c:pt idx="147">
                  <c:v>42266.523611111108</c:v>
                </c:pt>
                <c:pt idx="148">
                  <c:v>42266.525000000001</c:v>
                </c:pt>
                <c:pt idx="149">
                  <c:v>42266.526388888888</c:v>
                </c:pt>
                <c:pt idx="150">
                  <c:v>42266.527777777781</c:v>
                </c:pt>
                <c:pt idx="151">
                  <c:v>42266.529166666667</c:v>
                </c:pt>
                <c:pt idx="152">
                  <c:v>42266.530555555553</c:v>
                </c:pt>
                <c:pt idx="153">
                  <c:v>42266.531944444447</c:v>
                </c:pt>
                <c:pt idx="154">
                  <c:v>42266.533333333333</c:v>
                </c:pt>
                <c:pt idx="155">
                  <c:v>42266.534722222219</c:v>
                </c:pt>
                <c:pt idx="156">
                  <c:v>42266.536111111112</c:v>
                </c:pt>
                <c:pt idx="157">
                  <c:v>42266.537499999999</c:v>
                </c:pt>
                <c:pt idx="158">
                  <c:v>42266.538888888892</c:v>
                </c:pt>
                <c:pt idx="159">
                  <c:v>42266.540277777778</c:v>
                </c:pt>
                <c:pt idx="160">
                  <c:v>42266.541666666664</c:v>
                </c:pt>
                <c:pt idx="161">
                  <c:v>42266.543055555558</c:v>
                </c:pt>
                <c:pt idx="162">
                  <c:v>42266.544444444444</c:v>
                </c:pt>
                <c:pt idx="163">
                  <c:v>42266.54583333333</c:v>
                </c:pt>
                <c:pt idx="164">
                  <c:v>42266.547222222223</c:v>
                </c:pt>
                <c:pt idx="165">
                  <c:v>42266.548611111109</c:v>
                </c:pt>
                <c:pt idx="166">
                  <c:v>42266.55</c:v>
                </c:pt>
                <c:pt idx="167">
                  <c:v>42266.551388888889</c:v>
                </c:pt>
                <c:pt idx="168">
                  <c:v>42266.552777777775</c:v>
                </c:pt>
                <c:pt idx="169">
                  <c:v>42266.554166666669</c:v>
                </c:pt>
                <c:pt idx="170">
                  <c:v>42266.555555555555</c:v>
                </c:pt>
                <c:pt idx="171">
                  <c:v>42266.556944444441</c:v>
                </c:pt>
                <c:pt idx="172">
                  <c:v>42266.558333333334</c:v>
                </c:pt>
                <c:pt idx="173">
                  <c:v>42266.55972222222</c:v>
                </c:pt>
                <c:pt idx="174">
                  <c:v>42266.561111111114</c:v>
                </c:pt>
                <c:pt idx="175">
                  <c:v>42266.5625</c:v>
                </c:pt>
                <c:pt idx="176">
                  <c:v>42266.563888888886</c:v>
                </c:pt>
                <c:pt idx="177">
                  <c:v>42266.56527777778</c:v>
                </c:pt>
                <c:pt idx="178">
                  <c:v>42266.566666666666</c:v>
                </c:pt>
                <c:pt idx="179">
                  <c:v>42266.568055555559</c:v>
                </c:pt>
                <c:pt idx="180">
                  <c:v>42266.569444444445</c:v>
                </c:pt>
                <c:pt idx="181">
                  <c:v>42266.570833333331</c:v>
                </c:pt>
                <c:pt idx="182">
                  <c:v>42266.572222222225</c:v>
                </c:pt>
                <c:pt idx="183">
                  <c:v>42266.573611111111</c:v>
                </c:pt>
                <c:pt idx="184">
                  <c:v>42266.574999999997</c:v>
                </c:pt>
                <c:pt idx="185">
                  <c:v>42266.576388888891</c:v>
                </c:pt>
                <c:pt idx="186">
                  <c:v>42266.577777777777</c:v>
                </c:pt>
                <c:pt idx="187">
                  <c:v>42266.57916666667</c:v>
                </c:pt>
                <c:pt idx="188">
                  <c:v>42266.580555555556</c:v>
                </c:pt>
                <c:pt idx="189">
                  <c:v>42266.581944444442</c:v>
                </c:pt>
                <c:pt idx="190">
                  <c:v>42266.583333333336</c:v>
                </c:pt>
                <c:pt idx="191">
                  <c:v>42266.584722222222</c:v>
                </c:pt>
                <c:pt idx="192">
                  <c:v>42266.586111111108</c:v>
                </c:pt>
                <c:pt idx="193">
                  <c:v>42266.587500000001</c:v>
                </c:pt>
                <c:pt idx="194">
                  <c:v>42266.588888888888</c:v>
                </c:pt>
                <c:pt idx="195">
                  <c:v>42266.590277777781</c:v>
                </c:pt>
                <c:pt idx="196">
                  <c:v>42266.591666666667</c:v>
                </c:pt>
                <c:pt idx="197">
                  <c:v>42266.593055555553</c:v>
                </c:pt>
                <c:pt idx="198">
                  <c:v>42266.594444444447</c:v>
                </c:pt>
                <c:pt idx="199">
                  <c:v>42266.595833333333</c:v>
                </c:pt>
                <c:pt idx="200">
                  <c:v>42266.597222222219</c:v>
                </c:pt>
                <c:pt idx="201">
                  <c:v>42266.598611111112</c:v>
                </c:pt>
                <c:pt idx="202">
                  <c:v>42266.6</c:v>
                </c:pt>
                <c:pt idx="203">
                  <c:v>42266.601388888892</c:v>
                </c:pt>
                <c:pt idx="204">
                  <c:v>42266.602777777778</c:v>
                </c:pt>
                <c:pt idx="205">
                  <c:v>42266.604166666664</c:v>
                </c:pt>
                <c:pt idx="206">
                  <c:v>42266.605555555558</c:v>
                </c:pt>
                <c:pt idx="207">
                  <c:v>42266.606944444444</c:v>
                </c:pt>
                <c:pt idx="208">
                  <c:v>42266.60833333333</c:v>
                </c:pt>
                <c:pt idx="209">
                  <c:v>42266.609722222223</c:v>
                </c:pt>
                <c:pt idx="210">
                  <c:v>42266.611111111109</c:v>
                </c:pt>
                <c:pt idx="211">
                  <c:v>42266.612500000003</c:v>
                </c:pt>
                <c:pt idx="212">
                  <c:v>42266.613888888889</c:v>
                </c:pt>
                <c:pt idx="213">
                  <c:v>42266.615277777775</c:v>
                </c:pt>
                <c:pt idx="214">
                  <c:v>42266.616666666669</c:v>
                </c:pt>
                <c:pt idx="215">
                  <c:v>42266.618055555555</c:v>
                </c:pt>
                <c:pt idx="216">
                  <c:v>42266.619444444441</c:v>
                </c:pt>
                <c:pt idx="217">
                  <c:v>42266.620833333334</c:v>
                </c:pt>
                <c:pt idx="218">
                  <c:v>42266.62222222222</c:v>
                </c:pt>
                <c:pt idx="219">
                  <c:v>42266.623611111114</c:v>
                </c:pt>
                <c:pt idx="220">
                  <c:v>42266.625</c:v>
                </c:pt>
                <c:pt idx="221">
                  <c:v>42266.626388888886</c:v>
                </c:pt>
                <c:pt idx="222">
                  <c:v>42266.62777777778</c:v>
                </c:pt>
                <c:pt idx="223">
                  <c:v>42266.629166666666</c:v>
                </c:pt>
                <c:pt idx="224">
                  <c:v>42266.630555555559</c:v>
                </c:pt>
                <c:pt idx="225">
                  <c:v>42266.631944444445</c:v>
                </c:pt>
                <c:pt idx="226">
                  <c:v>42266.633333333331</c:v>
                </c:pt>
                <c:pt idx="227">
                  <c:v>42266.634722222225</c:v>
                </c:pt>
                <c:pt idx="228">
                  <c:v>42266.636111111111</c:v>
                </c:pt>
                <c:pt idx="229">
                  <c:v>42266.637499999997</c:v>
                </c:pt>
                <c:pt idx="230">
                  <c:v>42266.638888888891</c:v>
                </c:pt>
                <c:pt idx="231">
                  <c:v>42266.640277777777</c:v>
                </c:pt>
                <c:pt idx="232">
                  <c:v>42266.64166666667</c:v>
                </c:pt>
                <c:pt idx="233">
                  <c:v>42266.643055555556</c:v>
                </c:pt>
                <c:pt idx="234">
                  <c:v>42266.644444444442</c:v>
                </c:pt>
                <c:pt idx="235">
                  <c:v>42266.645833333336</c:v>
                </c:pt>
                <c:pt idx="236">
                  <c:v>42266.647222222222</c:v>
                </c:pt>
                <c:pt idx="237">
                  <c:v>42266.648611111108</c:v>
                </c:pt>
                <c:pt idx="238">
                  <c:v>42266.65</c:v>
                </c:pt>
                <c:pt idx="239">
                  <c:v>42266.651388888888</c:v>
                </c:pt>
                <c:pt idx="240">
                  <c:v>42266.652777777781</c:v>
                </c:pt>
                <c:pt idx="241">
                  <c:v>42266.654166666667</c:v>
                </c:pt>
                <c:pt idx="242">
                  <c:v>42266.655555555553</c:v>
                </c:pt>
                <c:pt idx="243">
                  <c:v>42266.656944444447</c:v>
                </c:pt>
                <c:pt idx="244">
                  <c:v>42266.658333333333</c:v>
                </c:pt>
                <c:pt idx="245">
                  <c:v>42266.659722222219</c:v>
                </c:pt>
                <c:pt idx="246">
                  <c:v>42266.661111111112</c:v>
                </c:pt>
                <c:pt idx="247">
                  <c:v>42266.662499999999</c:v>
                </c:pt>
                <c:pt idx="248">
                  <c:v>42266.663888888892</c:v>
                </c:pt>
                <c:pt idx="249">
                  <c:v>42266.665277777778</c:v>
                </c:pt>
                <c:pt idx="250">
                  <c:v>42266.666666666664</c:v>
                </c:pt>
                <c:pt idx="251">
                  <c:v>42266.668055555558</c:v>
                </c:pt>
                <c:pt idx="252">
                  <c:v>42266.669444444444</c:v>
                </c:pt>
                <c:pt idx="253">
                  <c:v>42266.67083333333</c:v>
                </c:pt>
                <c:pt idx="254">
                  <c:v>42266.672222222223</c:v>
                </c:pt>
                <c:pt idx="255">
                  <c:v>42266.673611111109</c:v>
                </c:pt>
                <c:pt idx="256">
                  <c:v>42266.675000000003</c:v>
                </c:pt>
                <c:pt idx="257">
                  <c:v>42266.676388888889</c:v>
                </c:pt>
                <c:pt idx="258">
                  <c:v>42266.677777777775</c:v>
                </c:pt>
                <c:pt idx="259">
                  <c:v>42266.679166666669</c:v>
                </c:pt>
                <c:pt idx="260">
                  <c:v>42266.680555555555</c:v>
                </c:pt>
                <c:pt idx="261">
                  <c:v>42266.681944444441</c:v>
                </c:pt>
                <c:pt idx="262">
                  <c:v>42266.683333333334</c:v>
                </c:pt>
                <c:pt idx="263">
                  <c:v>42266.68472222222</c:v>
                </c:pt>
                <c:pt idx="264">
                  <c:v>42266.686111111114</c:v>
                </c:pt>
                <c:pt idx="265">
                  <c:v>42266.6875</c:v>
                </c:pt>
                <c:pt idx="266">
                  <c:v>42266.688888888886</c:v>
                </c:pt>
                <c:pt idx="267">
                  <c:v>42266.69027777778</c:v>
                </c:pt>
                <c:pt idx="268">
                  <c:v>42266.691666666666</c:v>
                </c:pt>
                <c:pt idx="269">
                  <c:v>42266.693055555559</c:v>
                </c:pt>
                <c:pt idx="270">
                  <c:v>42266.694444444445</c:v>
                </c:pt>
                <c:pt idx="271">
                  <c:v>42266.695833333331</c:v>
                </c:pt>
                <c:pt idx="272">
                  <c:v>42266.697222222225</c:v>
                </c:pt>
                <c:pt idx="273">
                  <c:v>42266.698611111111</c:v>
                </c:pt>
                <c:pt idx="274">
                  <c:v>42266.7</c:v>
                </c:pt>
                <c:pt idx="275">
                  <c:v>42266.701388888891</c:v>
                </c:pt>
                <c:pt idx="276">
                  <c:v>42266.702777777777</c:v>
                </c:pt>
                <c:pt idx="277">
                  <c:v>42266.70416666667</c:v>
                </c:pt>
                <c:pt idx="278">
                  <c:v>42266.705555555556</c:v>
                </c:pt>
                <c:pt idx="279">
                  <c:v>42266.706944444442</c:v>
                </c:pt>
                <c:pt idx="280">
                  <c:v>42266.708333333336</c:v>
                </c:pt>
                <c:pt idx="281">
                  <c:v>42266.709722222222</c:v>
                </c:pt>
                <c:pt idx="282">
                  <c:v>42266.711111111108</c:v>
                </c:pt>
                <c:pt idx="283">
                  <c:v>42266.712500000001</c:v>
                </c:pt>
                <c:pt idx="284">
                  <c:v>42266.713888888888</c:v>
                </c:pt>
                <c:pt idx="285">
                  <c:v>42266.715277777781</c:v>
                </c:pt>
                <c:pt idx="286">
                  <c:v>42266.716666666667</c:v>
                </c:pt>
                <c:pt idx="287">
                  <c:v>42266.718055555553</c:v>
                </c:pt>
                <c:pt idx="288">
                  <c:v>42266.719444444447</c:v>
                </c:pt>
                <c:pt idx="289">
                  <c:v>42266.720833333333</c:v>
                </c:pt>
                <c:pt idx="290">
                  <c:v>42266.722222222219</c:v>
                </c:pt>
                <c:pt idx="291">
                  <c:v>42266.723611111112</c:v>
                </c:pt>
                <c:pt idx="292">
                  <c:v>42266.724999999999</c:v>
                </c:pt>
                <c:pt idx="293">
                  <c:v>42266.726388888892</c:v>
                </c:pt>
                <c:pt idx="294">
                  <c:v>42266.727777777778</c:v>
                </c:pt>
                <c:pt idx="295">
                  <c:v>42266.729166666664</c:v>
                </c:pt>
                <c:pt idx="296">
                  <c:v>42266.730555555558</c:v>
                </c:pt>
                <c:pt idx="297">
                  <c:v>42266.731944444444</c:v>
                </c:pt>
                <c:pt idx="298">
                  <c:v>42266.73333333333</c:v>
                </c:pt>
                <c:pt idx="299">
                  <c:v>42266.734722222223</c:v>
                </c:pt>
                <c:pt idx="300">
                  <c:v>42266.736111111109</c:v>
                </c:pt>
                <c:pt idx="301">
                  <c:v>42266.737500000003</c:v>
                </c:pt>
                <c:pt idx="302">
                  <c:v>42266.738888888889</c:v>
                </c:pt>
                <c:pt idx="303">
                  <c:v>42266.740277777775</c:v>
                </c:pt>
                <c:pt idx="304">
                  <c:v>42266.741666666669</c:v>
                </c:pt>
                <c:pt idx="305">
                  <c:v>42266.743055555555</c:v>
                </c:pt>
                <c:pt idx="306">
                  <c:v>42266.744444444441</c:v>
                </c:pt>
                <c:pt idx="307">
                  <c:v>42266.745833333334</c:v>
                </c:pt>
                <c:pt idx="308">
                  <c:v>42266.74722222222</c:v>
                </c:pt>
                <c:pt idx="309">
                  <c:v>42266.748611111114</c:v>
                </c:pt>
                <c:pt idx="310">
                  <c:v>42266.75</c:v>
                </c:pt>
                <c:pt idx="311">
                  <c:v>42266.751388888886</c:v>
                </c:pt>
                <c:pt idx="312">
                  <c:v>42266.75277777778</c:v>
                </c:pt>
                <c:pt idx="313">
                  <c:v>42266.754166666666</c:v>
                </c:pt>
                <c:pt idx="314">
                  <c:v>42266.755555555559</c:v>
                </c:pt>
                <c:pt idx="315">
                  <c:v>42266.756944444445</c:v>
                </c:pt>
                <c:pt idx="316">
                  <c:v>42266.758333333331</c:v>
                </c:pt>
                <c:pt idx="317">
                  <c:v>42266.759722222225</c:v>
                </c:pt>
                <c:pt idx="318">
                  <c:v>42266.761111111111</c:v>
                </c:pt>
                <c:pt idx="319">
                  <c:v>42266.762499999997</c:v>
                </c:pt>
                <c:pt idx="320">
                  <c:v>42266.763888888891</c:v>
                </c:pt>
                <c:pt idx="321">
                  <c:v>42266.765277777777</c:v>
                </c:pt>
                <c:pt idx="322">
                  <c:v>42266.76666666667</c:v>
                </c:pt>
                <c:pt idx="323">
                  <c:v>42266.768055555556</c:v>
                </c:pt>
                <c:pt idx="324">
                  <c:v>42266.769444444442</c:v>
                </c:pt>
                <c:pt idx="325">
                  <c:v>42266.770833333336</c:v>
                </c:pt>
                <c:pt idx="326">
                  <c:v>42266.772222222222</c:v>
                </c:pt>
                <c:pt idx="327">
                  <c:v>42266.773611111108</c:v>
                </c:pt>
                <c:pt idx="328">
                  <c:v>42266.775000000001</c:v>
                </c:pt>
                <c:pt idx="329">
                  <c:v>42266.776388888888</c:v>
                </c:pt>
                <c:pt idx="330">
                  <c:v>42266.777777777781</c:v>
                </c:pt>
                <c:pt idx="331">
                  <c:v>42266.779166666667</c:v>
                </c:pt>
                <c:pt idx="332">
                  <c:v>42266.780555555553</c:v>
                </c:pt>
                <c:pt idx="333">
                  <c:v>42266.781944444447</c:v>
                </c:pt>
                <c:pt idx="334">
                  <c:v>42266.783333333333</c:v>
                </c:pt>
                <c:pt idx="335">
                  <c:v>42266.784722222219</c:v>
                </c:pt>
                <c:pt idx="336">
                  <c:v>42266.786111111112</c:v>
                </c:pt>
                <c:pt idx="337">
                  <c:v>42266.787499999999</c:v>
                </c:pt>
                <c:pt idx="338">
                  <c:v>42266.788888888892</c:v>
                </c:pt>
                <c:pt idx="339">
                  <c:v>42266.790277777778</c:v>
                </c:pt>
                <c:pt idx="340">
                  <c:v>42266.791666666664</c:v>
                </c:pt>
                <c:pt idx="341">
                  <c:v>42266.793055555558</c:v>
                </c:pt>
                <c:pt idx="342">
                  <c:v>42266.794444444444</c:v>
                </c:pt>
                <c:pt idx="343">
                  <c:v>42266.79583333333</c:v>
                </c:pt>
                <c:pt idx="344">
                  <c:v>42266.797222222223</c:v>
                </c:pt>
                <c:pt idx="345">
                  <c:v>42266.798611111109</c:v>
                </c:pt>
                <c:pt idx="346">
                  <c:v>42266.8</c:v>
                </c:pt>
                <c:pt idx="347">
                  <c:v>42266.801388888889</c:v>
                </c:pt>
                <c:pt idx="348">
                  <c:v>42266.802777777775</c:v>
                </c:pt>
                <c:pt idx="349">
                  <c:v>42266.804166666669</c:v>
                </c:pt>
                <c:pt idx="350">
                  <c:v>42266.805555555555</c:v>
                </c:pt>
                <c:pt idx="351">
                  <c:v>42266.806944444441</c:v>
                </c:pt>
                <c:pt idx="352">
                  <c:v>42266.808333333334</c:v>
                </c:pt>
                <c:pt idx="353">
                  <c:v>42266.80972222222</c:v>
                </c:pt>
                <c:pt idx="354">
                  <c:v>42266.811111111114</c:v>
                </c:pt>
                <c:pt idx="355">
                  <c:v>42266.8125</c:v>
                </c:pt>
                <c:pt idx="356">
                  <c:v>42266.813888888886</c:v>
                </c:pt>
                <c:pt idx="357">
                  <c:v>42266.81527777778</c:v>
                </c:pt>
                <c:pt idx="358">
                  <c:v>42266.816666666666</c:v>
                </c:pt>
                <c:pt idx="359">
                  <c:v>42266.818055555559</c:v>
                </c:pt>
                <c:pt idx="360">
                  <c:v>42266.819444444445</c:v>
                </c:pt>
                <c:pt idx="361">
                  <c:v>42266.820833333331</c:v>
                </c:pt>
                <c:pt idx="362">
                  <c:v>42266.822222222225</c:v>
                </c:pt>
                <c:pt idx="363">
                  <c:v>42266.823611111111</c:v>
                </c:pt>
                <c:pt idx="364">
                  <c:v>42266.824999999997</c:v>
                </c:pt>
                <c:pt idx="365">
                  <c:v>42266.826388888891</c:v>
                </c:pt>
                <c:pt idx="366">
                  <c:v>42266.827777777777</c:v>
                </c:pt>
                <c:pt idx="367">
                  <c:v>42266.82916666667</c:v>
                </c:pt>
                <c:pt idx="368">
                  <c:v>42266.830555555556</c:v>
                </c:pt>
                <c:pt idx="369">
                  <c:v>42266.831944444442</c:v>
                </c:pt>
                <c:pt idx="370">
                  <c:v>42266.833333333336</c:v>
                </c:pt>
              </c:numCache>
            </c:numRef>
          </c:xVal>
          <c:yVal>
            <c:numRef>
              <c:f>Sheet1!$B$9:$B$379</c:f>
              <c:numCache>
                <c:formatCode>General</c:formatCode>
                <c:ptCount val="371"/>
                <c:pt idx="0">
                  <c:v>0</c:v>
                </c:pt>
                <c:pt idx="1">
                  <c:v>0</c:v>
                </c:pt>
                <c:pt idx="2">
                  <c:v>0</c:v>
                </c:pt>
                <c:pt idx="3">
                  <c:v>0</c:v>
                </c:pt>
                <c:pt idx="4">
                  <c:v>0</c:v>
                </c:pt>
                <c:pt idx="5">
                  <c:v>0</c:v>
                </c:pt>
                <c:pt idx="6">
                  <c:v>0</c:v>
                </c:pt>
                <c:pt idx="7">
                  <c:v>0</c:v>
                </c:pt>
                <c:pt idx="8">
                  <c:v>0</c:v>
                </c:pt>
                <c:pt idx="9">
                  <c:v>0</c:v>
                </c:pt>
                <c:pt idx="10">
                  <c:v>0</c:v>
                </c:pt>
                <c:pt idx="11">
                  <c:v>1E-3</c:v>
                </c:pt>
                <c:pt idx="12">
                  <c:v>6.0000000000000001E-3</c:v>
                </c:pt>
                <c:pt idx="13">
                  <c:v>7.0000000000000001E-3</c:v>
                </c:pt>
                <c:pt idx="14">
                  <c:v>1.7999999999999999E-2</c:v>
                </c:pt>
                <c:pt idx="15">
                  <c:v>3.2000000000000001E-2</c:v>
                </c:pt>
                <c:pt idx="16">
                  <c:v>3.9E-2</c:v>
                </c:pt>
                <c:pt idx="17">
                  <c:v>3.7999999999999999E-2</c:v>
                </c:pt>
                <c:pt idx="18">
                  <c:v>3.3000000000000002E-2</c:v>
                </c:pt>
                <c:pt idx="19">
                  <c:v>2.7E-2</c:v>
                </c:pt>
                <c:pt idx="20">
                  <c:v>2.1999999999999999E-2</c:v>
                </c:pt>
                <c:pt idx="21">
                  <c:v>1.9E-2</c:v>
                </c:pt>
                <c:pt idx="22">
                  <c:v>1.7000000000000001E-2</c:v>
                </c:pt>
                <c:pt idx="23">
                  <c:v>1.4999999999999999E-2</c:v>
                </c:pt>
                <c:pt idx="24">
                  <c:v>1.2999999999999999E-2</c:v>
                </c:pt>
                <c:pt idx="25">
                  <c:v>1.2E-2</c:v>
                </c:pt>
                <c:pt idx="26">
                  <c:v>8.9999999999999993E-3</c:v>
                </c:pt>
                <c:pt idx="27">
                  <c:v>8.0000000000000002E-3</c:v>
                </c:pt>
                <c:pt idx="28">
                  <c:v>7.0000000000000001E-3</c:v>
                </c:pt>
                <c:pt idx="29">
                  <c:v>7.0000000000000001E-3</c:v>
                </c:pt>
                <c:pt idx="30">
                  <c:v>6.0000000000000001E-3</c:v>
                </c:pt>
                <c:pt idx="31">
                  <c:v>6.0000000000000001E-3</c:v>
                </c:pt>
                <c:pt idx="32">
                  <c:v>6.0000000000000001E-3</c:v>
                </c:pt>
                <c:pt idx="33">
                  <c:v>5.0000000000000001E-3</c:v>
                </c:pt>
                <c:pt idx="34">
                  <c:v>4.0000000000000001E-3</c:v>
                </c:pt>
                <c:pt idx="35">
                  <c:v>4.0000000000000001E-3</c:v>
                </c:pt>
                <c:pt idx="36">
                  <c:v>4.0000000000000001E-3</c:v>
                </c:pt>
                <c:pt idx="37">
                  <c:v>4.0000000000000001E-3</c:v>
                </c:pt>
                <c:pt idx="38">
                  <c:v>4.0000000000000001E-3</c:v>
                </c:pt>
                <c:pt idx="39">
                  <c:v>4.0000000000000001E-3</c:v>
                </c:pt>
                <c:pt idx="40">
                  <c:v>3.0000000000000001E-3</c:v>
                </c:pt>
                <c:pt idx="41">
                  <c:v>3.0000000000000001E-3</c:v>
                </c:pt>
                <c:pt idx="42">
                  <c:v>3.0000000000000001E-3</c:v>
                </c:pt>
                <c:pt idx="43">
                  <c:v>2E-3</c:v>
                </c:pt>
                <c:pt idx="44">
                  <c:v>4.0000000000000001E-3</c:v>
                </c:pt>
                <c:pt idx="45">
                  <c:v>5.0000000000000001E-3</c:v>
                </c:pt>
                <c:pt idx="46">
                  <c:v>7.0000000000000001E-3</c:v>
                </c:pt>
                <c:pt idx="47">
                  <c:v>7.0000000000000001E-3</c:v>
                </c:pt>
                <c:pt idx="48">
                  <c:v>6.0000000000000001E-3</c:v>
                </c:pt>
                <c:pt idx="49">
                  <c:v>6.0000000000000001E-3</c:v>
                </c:pt>
                <c:pt idx="50">
                  <c:v>5.0000000000000001E-3</c:v>
                </c:pt>
                <c:pt idx="51">
                  <c:v>5.0000000000000001E-3</c:v>
                </c:pt>
                <c:pt idx="52">
                  <c:v>6.0000000000000001E-3</c:v>
                </c:pt>
                <c:pt idx="53">
                  <c:v>5.0000000000000001E-3</c:v>
                </c:pt>
                <c:pt idx="54">
                  <c:v>4.0000000000000001E-3</c:v>
                </c:pt>
                <c:pt idx="55">
                  <c:v>4.0000000000000001E-3</c:v>
                </c:pt>
                <c:pt idx="56">
                  <c:v>4.0000000000000001E-3</c:v>
                </c:pt>
                <c:pt idx="57">
                  <c:v>3.0000000000000001E-3</c:v>
                </c:pt>
                <c:pt idx="58">
                  <c:v>3.0000000000000001E-3</c:v>
                </c:pt>
                <c:pt idx="59">
                  <c:v>4.0000000000000001E-3</c:v>
                </c:pt>
                <c:pt idx="60">
                  <c:v>4.0000000000000001E-3</c:v>
                </c:pt>
                <c:pt idx="61">
                  <c:v>4.0000000000000001E-3</c:v>
                </c:pt>
                <c:pt idx="62">
                  <c:v>4.0000000000000001E-3</c:v>
                </c:pt>
                <c:pt idx="63">
                  <c:v>4.0000000000000001E-3</c:v>
                </c:pt>
                <c:pt idx="64">
                  <c:v>3.0000000000000001E-3</c:v>
                </c:pt>
                <c:pt idx="65">
                  <c:v>3.0000000000000001E-3</c:v>
                </c:pt>
                <c:pt idx="66">
                  <c:v>3.0000000000000001E-3</c:v>
                </c:pt>
                <c:pt idx="67">
                  <c:v>4.0000000000000001E-3</c:v>
                </c:pt>
                <c:pt idx="68">
                  <c:v>3.0000000000000001E-3</c:v>
                </c:pt>
                <c:pt idx="69">
                  <c:v>3.0000000000000001E-3</c:v>
                </c:pt>
                <c:pt idx="70">
                  <c:v>2E-3</c:v>
                </c:pt>
                <c:pt idx="71">
                  <c:v>2E-3</c:v>
                </c:pt>
                <c:pt idx="72">
                  <c:v>2E-3</c:v>
                </c:pt>
                <c:pt idx="73">
                  <c:v>2E-3</c:v>
                </c:pt>
                <c:pt idx="74">
                  <c:v>3.0000000000000001E-3</c:v>
                </c:pt>
                <c:pt idx="75">
                  <c:v>2E-3</c:v>
                </c:pt>
                <c:pt idx="76">
                  <c:v>2E-3</c:v>
                </c:pt>
                <c:pt idx="77">
                  <c:v>2E-3</c:v>
                </c:pt>
                <c:pt idx="78">
                  <c:v>2E-3</c:v>
                </c:pt>
                <c:pt idx="79">
                  <c:v>2E-3</c:v>
                </c:pt>
                <c:pt idx="80">
                  <c:v>2E-3</c:v>
                </c:pt>
                <c:pt idx="81">
                  <c:v>2E-3</c:v>
                </c:pt>
                <c:pt idx="82">
                  <c:v>2E-3</c:v>
                </c:pt>
                <c:pt idx="83">
                  <c:v>2E-3</c:v>
                </c:pt>
                <c:pt idx="84">
                  <c:v>2E-3</c:v>
                </c:pt>
                <c:pt idx="85">
                  <c:v>1E-3</c:v>
                </c:pt>
                <c:pt idx="86">
                  <c:v>2E-3</c:v>
                </c:pt>
                <c:pt idx="87">
                  <c:v>1E-3</c:v>
                </c:pt>
                <c:pt idx="88">
                  <c:v>1E-3</c:v>
                </c:pt>
                <c:pt idx="89">
                  <c:v>2E-3</c:v>
                </c:pt>
                <c:pt idx="90">
                  <c:v>2E-3</c:v>
                </c:pt>
                <c:pt idx="91">
                  <c:v>2E-3</c:v>
                </c:pt>
                <c:pt idx="92">
                  <c:v>2E-3</c:v>
                </c:pt>
                <c:pt idx="93">
                  <c:v>1E-3</c:v>
                </c:pt>
                <c:pt idx="94">
                  <c:v>0</c:v>
                </c:pt>
                <c:pt idx="95">
                  <c:v>0</c:v>
                </c:pt>
                <c:pt idx="96">
                  <c:v>2E-3</c:v>
                </c:pt>
                <c:pt idx="97">
                  <c:v>7.0000000000000001E-3</c:v>
                </c:pt>
                <c:pt idx="98">
                  <c:v>7.0000000000000001E-3</c:v>
                </c:pt>
                <c:pt idx="99">
                  <c:v>7.0000000000000001E-3</c:v>
                </c:pt>
                <c:pt idx="100">
                  <c:v>7.0000000000000001E-3</c:v>
                </c:pt>
                <c:pt idx="101">
                  <c:v>6.0000000000000001E-3</c:v>
                </c:pt>
                <c:pt idx="102">
                  <c:v>6.0000000000000001E-3</c:v>
                </c:pt>
                <c:pt idx="103">
                  <c:v>6.0000000000000001E-3</c:v>
                </c:pt>
                <c:pt idx="104">
                  <c:v>7.0000000000000001E-3</c:v>
                </c:pt>
                <c:pt idx="105">
                  <c:v>7.0000000000000001E-3</c:v>
                </c:pt>
                <c:pt idx="106">
                  <c:v>6.0000000000000001E-3</c:v>
                </c:pt>
                <c:pt idx="107">
                  <c:v>6.0000000000000001E-3</c:v>
                </c:pt>
                <c:pt idx="108">
                  <c:v>6.0000000000000001E-3</c:v>
                </c:pt>
                <c:pt idx="109">
                  <c:v>6.0000000000000001E-3</c:v>
                </c:pt>
                <c:pt idx="110">
                  <c:v>5.0000000000000001E-3</c:v>
                </c:pt>
                <c:pt idx="111">
                  <c:v>5.0000000000000001E-3</c:v>
                </c:pt>
                <c:pt idx="112">
                  <c:v>6.0000000000000001E-3</c:v>
                </c:pt>
                <c:pt idx="113">
                  <c:v>5.0000000000000001E-3</c:v>
                </c:pt>
                <c:pt idx="114">
                  <c:v>4.0000000000000001E-3</c:v>
                </c:pt>
                <c:pt idx="115">
                  <c:v>4.0000000000000001E-3</c:v>
                </c:pt>
                <c:pt idx="116">
                  <c:v>4.0000000000000001E-3</c:v>
                </c:pt>
                <c:pt idx="117">
                  <c:v>4.0000000000000001E-3</c:v>
                </c:pt>
                <c:pt idx="118">
                  <c:v>4.0000000000000001E-3</c:v>
                </c:pt>
                <c:pt idx="119">
                  <c:v>4.0000000000000001E-3</c:v>
                </c:pt>
                <c:pt idx="120">
                  <c:v>4.0000000000000001E-3</c:v>
                </c:pt>
                <c:pt idx="121">
                  <c:v>4.0000000000000001E-3</c:v>
                </c:pt>
                <c:pt idx="122">
                  <c:v>3.0000000000000001E-3</c:v>
                </c:pt>
                <c:pt idx="123">
                  <c:v>3.0000000000000001E-3</c:v>
                </c:pt>
                <c:pt idx="124">
                  <c:v>3.0000000000000001E-3</c:v>
                </c:pt>
                <c:pt idx="125">
                  <c:v>2E-3</c:v>
                </c:pt>
                <c:pt idx="126">
                  <c:v>3.0000000000000001E-3</c:v>
                </c:pt>
                <c:pt idx="127">
                  <c:v>3.0000000000000001E-3</c:v>
                </c:pt>
                <c:pt idx="128">
                  <c:v>7.0000000000000001E-3</c:v>
                </c:pt>
                <c:pt idx="129">
                  <c:v>0.01</c:v>
                </c:pt>
                <c:pt idx="130">
                  <c:v>7.0000000000000001E-3</c:v>
                </c:pt>
                <c:pt idx="131">
                  <c:v>6.0000000000000001E-3</c:v>
                </c:pt>
                <c:pt idx="132">
                  <c:v>6.0000000000000001E-3</c:v>
                </c:pt>
                <c:pt idx="133">
                  <c:v>6.0000000000000001E-3</c:v>
                </c:pt>
                <c:pt idx="134">
                  <c:v>7.0000000000000001E-3</c:v>
                </c:pt>
                <c:pt idx="135">
                  <c:v>6.0000000000000001E-3</c:v>
                </c:pt>
                <c:pt idx="136">
                  <c:v>6.0000000000000001E-3</c:v>
                </c:pt>
                <c:pt idx="137">
                  <c:v>5.0000000000000001E-3</c:v>
                </c:pt>
                <c:pt idx="138">
                  <c:v>5.0000000000000001E-3</c:v>
                </c:pt>
                <c:pt idx="139">
                  <c:v>4.0000000000000001E-3</c:v>
                </c:pt>
                <c:pt idx="140">
                  <c:v>4.0000000000000001E-3</c:v>
                </c:pt>
                <c:pt idx="141">
                  <c:v>4.0000000000000001E-3</c:v>
                </c:pt>
                <c:pt idx="142">
                  <c:v>5.0000000000000001E-3</c:v>
                </c:pt>
                <c:pt idx="143">
                  <c:v>4.0000000000000001E-3</c:v>
                </c:pt>
                <c:pt idx="144">
                  <c:v>4.0000000000000001E-3</c:v>
                </c:pt>
                <c:pt idx="145">
                  <c:v>4.0000000000000001E-3</c:v>
                </c:pt>
                <c:pt idx="146">
                  <c:v>4.0000000000000001E-3</c:v>
                </c:pt>
                <c:pt idx="147">
                  <c:v>3.0000000000000001E-3</c:v>
                </c:pt>
                <c:pt idx="148">
                  <c:v>3.0000000000000001E-3</c:v>
                </c:pt>
                <c:pt idx="149">
                  <c:v>4.0000000000000001E-3</c:v>
                </c:pt>
                <c:pt idx="150">
                  <c:v>4.0000000000000001E-3</c:v>
                </c:pt>
                <c:pt idx="151">
                  <c:v>4.0000000000000001E-3</c:v>
                </c:pt>
                <c:pt idx="152">
                  <c:v>4.0000000000000001E-3</c:v>
                </c:pt>
                <c:pt idx="153">
                  <c:v>4.0000000000000001E-3</c:v>
                </c:pt>
                <c:pt idx="154">
                  <c:v>5.0000000000000001E-3</c:v>
                </c:pt>
                <c:pt idx="155">
                  <c:v>1.0999999999999999E-2</c:v>
                </c:pt>
                <c:pt idx="156">
                  <c:v>1.0999999999999999E-2</c:v>
                </c:pt>
                <c:pt idx="157">
                  <c:v>1.0999999999999999E-2</c:v>
                </c:pt>
                <c:pt idx="158">
                  <c:v>8.0000000000000002E-3</c:v>
                </c:pt>
                <c:pt idx="159">
                  <c:v>7.0000000000000001E-3</c:v>
                </c:pt>
                <c:pt idx="160">
                  <c:v>6.0000000000000001E-3</c:v>
                </c:pt>
                <c:pt idx="161">
                  <c:v>6.0000000000000001E-3</c:v>
                </c:pt>
                <c:pt idx="162">
                  <c:v>6.0000000000000001E-3</c:v>
                </c:pt>
                <c:pt idx="163">
                  <c:v>5.0000000000000001E-3</c:v>
                </c:pt>
                <c:pt idx="164">
                  <c:v>6.0000000000000001E-3</c:v>
                </c:pt>
                <c:pt idx="165">
                  <c:v>6.0000000000000001E-3</c:v>
                </c:pt>
                <c:pt idx="166">
                  <c:v>6.0000000000000001E-3</c:v>
                </c:pt>
                <c:pt idx="167">
                  <c:v>6.0000000000000001E-3</c:v>
                </c:pt>
                <c:pt idx="168">
                  <c:v>5.0000000000000001E-3</c:v>
                </c:pt>
                <c:pt idx="169">
                  <c:v>4.0000000000000001E-3</c:v>
                </c:pt>
                <c:pt idx="170">
                  <c:v>5.0000000000000001E-3</c:v>
                </c:pt>
                <c:pt idx="171">
                  <c:v>5.0000000000000001E-3</c:v>
                </c:pt>
                <c:pt idx="172">
                  <c:v>5.0000000000000001E-3</c:v>
                </c:pt>
                <c:pt idx="173">
                  <c:v>5.0000000000000001E-3</c:v>
                </c:pt>
                <c:pt idx="174">
                  <c:v>5.0000000000000001E-3</c:v>
                </c:pt>
                <c:pt idx="175">
                  <c:v>5.0000000000000001E-3</c:v>
                </c:pt>
                <c:pt idx="176">
                  <c:v>4.0000000000000001E-3</c:v>
                </c:pt>
                <c:pt idx="177">
                  <c:v>4.0000000000000001E-3</c:v>
                </c:pt>
                <c:pt idx="178">
                  <c:v>4.0000000000000001E-3</c:v>
                </c:pt>
                <c:pt idx="179">
                  <c:v>4.0000000000000001E-3</c:v>
                </c:pt>
                <c:pt idx="180">
                  <c:v>4.0000000000000001E-3</c:v>
                </c:pt>
                <c:pt idx="181">
                  <c:v>4.0000000000000001E-3</c:v>
                </c:pt>
                <c:pt idx="182">
                  <c:v>4.0000000000000001E-3</c:v>
                </c:pt>
                <c:pt idx="183">
                  <c:v>4.0000000000000001E-3</c:v>
                </c:pt>
                <c:pt idx="184">
                  <c:v>4.0000000000000001E-3</c:v>
                </c:pt>
                <c:pt idx="185">
                  <c:v>3.0000000000000001E-3</c:v>
                </c:pt>
                <c:pt idx="186">
                  <c:v>3.0000000000000001E-3</c:v>
                </c:pt>
                <c:pt idx="187">
                  <c:v>2E-3</c:v>
                </c:pt>
                <c:pt idx="188">
                  <c:v>2E-3</c:v>
                </c:pt>
                <c:pt idx="189">
                  <c:v>2E-3</c:v>
                </c:pt>
                <c:pt idx="190">
                  <c:v>2E-3</c:v>
                </c:pt>
                <c:pt idx="191">
                  <c:v>8.0000000000000002E-3</c:v>
                </c:pt>
                <c:pt idx="192">
                  <c:v>8.9999999999999993E-3</c:v>
                </c:pt>
                <c:pt idx="193">
                  <c:v>8.0000000000000002E-3</c:v>
                </c:pt>
                <c:pt idx="194">
                  <c:v>8.9999999999999993E-3</c:v>
                </c:pt>
                <c:pt idx="195">
                  <c:v>8.0000000000000002E-3</c:v>
                </c:pt>
                <c:pt idx="196">
                  <c:v>7.0000000000000001E-3</c:v>
                </c:pt>
                <c:pt idx="197">
                  <c:v>7.0000000000000001E-3</c:v>
                </c:pt>
                <c:pt idx="198">
                  <c:v>6.0000000000000001E-3</c:v>
                </c:pt>
                <c:pt idx="199">
                  <c:v>7.0000000000000001E-3</c:v>
                </c:pt>
                <c:pt idx="200">
                  <c:v>6.0000000000000001E-3</c:v>
                </c:pt>
                <c:pt idx="201">
                  <c:v>7.0000000000000001E-3</c:v>
                </c:pt>
                <c:pt idx="202">
                  <c:v>7.0000000000000001E-3</c:v>
                </c:pt>
                <c:pt idx="203">
                  <c:v>6.0000000000000001E-3</c:v>
                </c:pt>
                <c:pt idx="204">
                  <c:v>5.0000000000000001E-3</c:v>
                </c:pt>
                <c:pt idx="205">
                  <c:v>4.0000000000000001E-3</c:v>
                </c:pt>
                <c:pt idx="206">
                  <c:v>6.0000000000000001E-3</c:v>
                </c:pt>
                <c:pt idx="207">
                  <c:v>5.0000000000000001E-3</c:v>
                </c:pt>
                <c:pt idx="208">
                  <c:v>5.0000000000000001E-3</c:v>
                </c:pt>
                <c:pt idx="209">
                  <c:v>5.0000000000000001E-3</c:v>
                </c:pt>
                <c:pt idx="210">
                  <c:v>5.0000000000000001E-3</c:v>
                </c:pt>
                <c:pt idx="211">
                  <c:v>4.0000000000000001E-3</c:v>
                </c:pt>
                <c:pt idx="212">
                  <c:v>4.0000000000000001E-3</c:v>
                </c:pt>
                <c:pt idx="213">
                  <c:v>4.0000000000000001E-3</c:v>
                </c:pt>
                <c:pt idx="214">
                  <c:v>4.0000000000000001E-3</c:v>
                </c:pt>
                <c:pt idx="215">
                  <c:v>3.0000000000000001E-3</c:v>
                </c:pt>
                <c:pt idx="216">
                  <c:v>3.0000000000000001E-3</c:v>
                </c:pt>
                <c:pt idx="217">
                  <c:v>4.0000000000000001E-3</c:v>
                </c:pt>
                <c:pt idx="218">
                  <c:v>3.0000000000000001E-3</c:v>
                </c:pt>
                <c:pt idx="219">
                  <c:v>3.0000000000000001E-3</c:v>
                </c:pt>
                <c:pt idx="220">
                  <c:v>3.0000000000000001E-3</c:v>
                </c:pt>
                <c:pt idx="221">
                  <c:v>3.0000000000000001E-3</c:v>
                </c:pt>
                <c:pt idx="222">
                  <c:v>3.0000000000000001E-3</c:v>
                </c:pt>
                <c:pt idx="223">
                  <c:v>0.01</c:v>
                </c:pt>
                <c:pt idx="224">
                  <c:v>7.0000000000000001E-3</c:v>
                </c:pt>
                <c:pt idx="225">
                  <c:v>6.0000000000000001E-3</c:v>
                </c:pt>
                <c:pt idx="226">
                  <c:v>6.0000000000000001E-3</c:v>
                </c:pt>
                <c:pt idx="227">
                  <c:v>6.0000000000000001E-3</c:v>
                </c:pt>
                <c:pt idx="228">
                  <c:v>6.0000000000000001E-3</c:v>
                </c:pt>
                <c:pt idx="229">
                  <c:v>6.0000000000000001E-3</c:v>
                </c:pt>
                <c:pt idx="230">
                  <c:v>6.0000000000000001E-3</c:v>
                </c:pt>
                <c:pt idx="231">
                  <c:v>6.0000000000000001E-3</c:v>
                </c:pt>
                <c:pt idx="232">
                  <c:v>5.0000000000000001E-3</c:v>
                </c:pt>
                <c:pt idx="233">
                  <c:v>5.0000000000000001E-3</c:v>
                </c:pt>
                <c:pt idx="234">
                  <c:v>6.0000000000000001E-3</c:v>
                </c:pt>
                <c:pt idx="235">
                  <c:v>5.0000000000000001E-3</c:v>
                </c:pt>
                <c:pt idx="236">
                  <c:v>5.0000000000000001E-3</c:v>
                </c:pt>
                <c:pt idx="237">
                  <c:v>6.0000000000000001E-3</c:v>
                </c:pt>
                <c:pt idx="238">
                  <c:v>6.0000000000000001E-3</c:v>
                </c:pt>
                <c:pt idx="239">
                  <c:v>5.0000000000000001E-3</c:v>
                </c:pt>
                <c:pt idx="240">
                  <c:v>4.0000000000000001E-3</c:v>
                </c:pt>
                <c:pt idx="241">
                  <c:v>4.0000000000000001E-3</c:v>
                </c:pt>
                <c:pt idx="242">
                  <c:v>5.0000000000000001E-3</c:v>
                </c:pt>
                <c:pt idx="243">
                  <c:v>4.0000000000000001E-3</c:v>
                </c:pt>
                <c:pt idx="244">
                  <c:v>4.0000000000000001E-3</c:v>
                </c:pt>
                <c:pt idx="245">
                  <c:v>4.0000000000000001E-3</c:v>
                </c:pt>
                <c:pt idx="246">
                  <c:v>4.0000000000000001E-3</c:v>
                </c:pt>
                <c:pt idx="247">
                  <c:v>4.0000000000000001E-3</c:v>
                </c:pt>
                <c:pt idx="248">
                  <c:v>4.0000000000000001E-3</c:v>
                </c:pt>
                <c:pt idx="249">
                  <c:v>3.0000000000000001E-3</c:v>
                </c:pt>
                <c:pt idx="250">
                  <c:v>3.0000000000000001E-3</c:v>
                </c:pt>
                <c:pt idx="251">
                  <c:v>2E-3</c:v>
                </c:pt>
                <c:pt idx="252">
                  <c:v>2E-3</c:v>
                </c:pt>
                <c:pt idx="253">
                  <c:v>3.0000000000000001E-3</c:v>
                </c:pt>
                <c:pt idx="254">
                  <c:v>5.0000000000000001E-3</c:v>
                </c:pt>
                <c:pt idx="255">
                  <c:v>4.0000000000000001E-3</c:v>
                </c:pt>
                <c:pt idx="256">
                  <c:v>3.0000000000000001E-3</c:v>
                </c:pt>
                <c:pt idx="257">
                  <c:v>3.0000000000000001E-3</c:v>
                </c:pt>
                <c:pt idx="258">
                  <c:v>3.0000000000000001E-3</c:v>
                </c:pt>
                <c:pt idx="259">
                  <c:v>2E-3</c:v>
                </c:pt>
                <c:pt idx="260">
                  <c:v>2E-3</c:v>
                </c:pt>
                <c:pt idx="261">
                  <c:v>3.0000000000000001E-3</c:v>
                </c:pt>
                <c:pt idx="262">
                  <c:v>3.0000000000000001E-3</c:v>
                </c:pt>
                <c:pt idx="263">
                  <c:v>3.0000000000000001E-3</c:v>
                </c:pt>
                <c:pt idx="264">
                  <c:v>3.0000000000000001E-3</c:v>
                </c:pt>
                <c:pt idx="265">
                  <c:v>3.0000000000000001E-3</c:v>
                </c:pt>
                <c:pt idx="266">
                  <c:v>3.0000000000000001E-3</c:v>
                </c:pt>
                <c:pt idx="267">
                  <c:v>3.0000000000000001E-3</c:v>
                </c:pt>
                <c:pt idx="268">
                  <c:v>3.0000000000000001E-3</c:v>
                </c:pt>
                <c:pt idx="269">
                  <c:v>3.0000000000000001E-3</c:v>
                </c:pt>
                <c:pt idx="270">
                  <c:v>2E-3</c:v>
                </c:pt>
                <c:pt idx="271">
                  <c:v>2E-3</c:v>
                </c:pt>
                <c:pt idx="272">
                  <c:v>2E-3</c:v>
                </c:pt>
                <c:pt idx="273">
                  <c:v>2E-3</c:v>
                </c:pt>
                <c:pt idx="274">
                  <c:v>2E-3</c:v>
                </c:pt>
                <c:pt idx="275">
                  <c:v>2E-3</c:v>
                </c:pt>
                <c:pt idx="276">
                  <c:v>2E-3</c:v>
                </c:pt>
                <c:pt idx="277">
                  <c:v>2E-3</c:v>
                </c:pt>
                <c:pt idx="278">
                  <c:v>2E-3</c:v>
                </c:pt>
                <c:pt idx="279">
                  <c:v>2E-3</c:v>
                </c:pt>
                <c:pt idx="280">
                  <c:v>2E-3</c:v>
                </c:pt>
                <c:pt idx="281">
                  <c:v>2E-3</c:v>
                </c:pt>
                <c:pt idx="282">
                  <c:v>2E-3</c:v>
                </c:pt>
                <c:pt idx="283">
                  <c:v>2E-3</c:v>
                </c:pt>
                <c:pt idx="284">
                  <c:v>2E-3</c:v>
                </c:pt>
                <c:pt idx="285">
                  <c:v>2E-3</c:v>
                </c:pt>
                <c:pt idx="286">
                  <c:v>2E-3</c:v>
                </c:pt>
                <c:pt idx="287">
                  <c:v>2E-3</c:v>
                </c:pt>
                <c:pt idx="288">
                  <c:v>1E-3</c:v>
                </c:pt>
                <c:pt idx="289">
                  <c:v>1E-3</c:v>
                </c:pt>
                <c:pt idx="290">
                  <c:v>2E-3</c:v>
                </c:pt>
                <c:pt idx="291">
                  <c:v>2E-3</c:v>
                </c:pt>
                <c:pt idx="292">
                  <c:v>2E-3</c:v>
                </c:pt>
                <c:pt idx="293">
                  <c:v>2E-3</c:v>
                </c:pt>
                <c:pt idx="294">
                  <c:v>1E-3</c:v>
                </c:pt>
                <c:pt idx="295">
                  <c:v>1E-3</c:v>
                </c:pt>
                <c:pt idx="296">
                  <c:v>2E-3</c:v>
                </c:pt>
                <c:pt idx="297">
                  <c:v>2E-3</c:v>
                </c:pt>
                <c:pt idx="298">
                  <c:v>2E-3</c:v>
                </c:pt>
                <c:pt idx="299">
                  <c:v>1E-3</c:v>
                </c:pt>
                <c:pt idx="300">
                  <c:v>2E-3</c:v>
                </c:pt>
                <c:pt idx="301">
                  <c:v>2E-3</c:v>
                </c:pt>
                <c:pt idx="302">
                  <c:v>2E-3</c:v>
                </c:pt>
                <c:pt idx="303">
                  <c:v>2E-3</c:v>
                </c:pt>
                <c:pt idx="304">
                  <c:v>2E-3</c:v>
                </c:pt>
                <c:pt idx="305">
                  <c:v>2E-3</c:v>
                </c:pt>
                <c:pt idx="306">
                  <c:v>2E-3</c:v>
                </c:pt>
                <c:pt idx="307">
                  <c:v>2E-3</c:v>
                </c:pt>
                <c:pt idx="308">
                  <c:v>2E-3</c:v>
                </c:pt>
                <c:pt idx="309">
                  <c:v>2E-3</c:v>
                </c:pt>
                <c:pt idx="310">
                  <c:v>2E-3</c:v>
                </c:pt>
                <c:pt idx="311">
                  <c:v>2E-3</c:v>
                </c:pt>
                <c:pt idx="312">
                  <c:v>3.0000000000000001E-3</c:v>
                </c:pt>
                <c:pt idx="313">
                  <c:v>3.0000000000000001E-3</c:v>
                </c:pt>
                <c:pt idx="314">
                  <c:v>1E-3</c:v>
                </c:pt>
                <c:pt idx="315">
                  <c:v>1E-3</c:v>
                </c:pt>
                <c:pt idx="316">
                  <c:v>1E-3</c:v>
                </c:pt>
                <c:pt idx="317">
                  <c:v>2E-3</c:v>
                </c:pt>
                <c:pt idx="318">
                  <c:v>2E-3</c:v>
                </c:pt>
                <c:pt idx="319">
                  <c:v>2E-3</c:v>
                </c:pt>
                <c:pt idx="320">
                  <c:v>2E-3</c:v>
                </c:pt>
                <c:pt idx="321">
                  <c:v>2E-3</c:v>
                </c:pt>
                <c:pt idx="322">
                  <c:v>2E-3</c:v>
                </c:pt>
                <c:pt idx="323">
                  <c:v>2E-3</c:v>
                </c:pt>
                <c:pt idx="324">
                  <c:v>2E-3</c:v>
                </c:pt>
                <c:pt idx="325">
                  <c:v>3.0000000000000001E-3</c:v>
                </c:pt>
                <c:pt idx="326">
                  <c:v>3.0000000000000001E-3</c:v>
                </c:pt>
                <c:pt idx="327">
                  <c:v>3.0000000000000001E-3</c:v>
                </c:pt>
                <c:pt idx="328">
                  <c:v>3.0000000000000001E-3</c:v>
                </c:pt>
                <c:pt idx="329">
                  <c:v>2E-3</c:v>
                </c:pt>
                <c:pt idx="330">
                  <c:v>2E-3</c:v>
                </c:pt>
                <c:pt idx="331">
                  <c:v>3.0000000000000001E-3</c:v>
                </c:pt>
                <c:pt idx="332">
                  <c:v>2E-3</c:v>
                </c:pt>
                <c:pt idx="333">
                  <c:v>2E-3</c:v>
                </c:pt>
                <c:pt idx="334">
                  <c:v>3.0000000000000001E-3</c:v>
                </c:pt>
                <c:pt idx="335">
                  <c:v>3.0000000000000001E-3</c:v>
                </c:pt>
                <c:pt idx="336">
                  <c:v>2E-3</c:v>
                </c:pt>
                <c:pt idx="337">
                  <c:v>2E-3</c:v>
                </c:pt>
                <c:pt idx="338">
                  <c:v>2E-3</c:v>
                </c:pt>
                <c:pt idx="339">
                  <c:v>2E-3</c:v>
                </c:pt>
                <c:pt idx="340">
                  <c:v>2E-3</c:v>
                </c:pt>
                <c:pt idx="341">
                  <c:v>3.0000000000000001E-3</c:v>
                </c:pt>
                <c:pt idx="342">
                  <c:v>3.0000000000000001E-3</c:v>
                </c:pt>
                <c:pt idx="343">
                  <c:v>3.0000000000000001E-3</c:v>
                </c:pt>
                <c:pt idx="344">
                  <c:v>2E-3</c:v>
                </c:pt>
                <c:pt idx="345">
                  <c:v>2E-3</c:v>
                </c:pt>
                <c:pt idx="346">
                  <c:v>2E-3</c:v>
                </c:pt>
                <c:pt idx="347">
                  <c:v>2E-3</c:v>
                </c:pt>
                <c:pt idx="348">
                  <c:v>2E-3</c:v>
                </c:pt>
                <c:pt idx="349">
                  <c:v>2E-3</c:v>
                </c:pt>
                <c:pt idx="350">
                  <c:v>2E-3</c:v>
                </c:pt>
                <c:pt idx="351">
                  <c:v>2E-3</c:v>
                </c:pt>
                <c:pt idx="352">
                  <c:v>2E-3</c:v>
                </c:pt>
                <c:pt idx="353">
                  <c:v>1E-3</c:v>
                </c:pt>
                <c:pt idx="354">
                  <c:v>2E-3</c:v>
                </c:pt>
                <c:pt idx="355">
                  <c:v>2E-3</c:v>
                </c:pt>
                <c:pt idx="356">
                  <c:v>2E-3</c:v>
                </c:pt>
                <c:pt idx="357">
                  <c:v>2E-3</c:v>
                </c:pt>
                <c:pt idx="358">
                  <c:v>2E-3</c:v>
                </c:pt>
                <c:pt idx="359">
                  <c:v>1E-3</c:v>
                </c:pt>
                <c:pt idx="360">
                  <c:v>2E-3</c:v>
                </c:pt>
                <c:pt idx="361">
                  <c:v>2E-3</c:v>
                </c:pt>
                <c:pt idx="362">
                  <c:v>2E-3</c:v>
                </c:pt>
                <c:pt idx="363">
                  <c:v>2E-3</c:v>
                </c:pt>
                <c:pt idx="364">
                  <c:v>2E-3</c:v>
                </c:pt>
                <c:pt idx="365">
                  <c:v>1E-3</c:v>
                </c:pt>
                <c:pt idx="366">
                  <c:v>1E-3</c:v>
                </c:pt>
                <c:pt idx="367">
                  <c:v>0</c:v>
                </c:pt>
                <c:pt idx="368">
                  <c:v>0</c:v>
                </c:pt>
                <c:pt idx="369">
                  <c:v>0</c:v>
                </c:pt>
                <c:pt idx="370">
                  <c:v>0</c:v>
                </c:pt>
              </c:numCache>
            </c:numRef>
          </c:yVal>
          <c:smooth val="1"/>
        </c:ser>
        <c:dLbls>
          <c:showLegendKey val="0"/>
          <c:showVal val="0"/>
          <c:showCatName val="0"/>
          <c:showSerName val="0"/>
          <c:showPercent val="0"/>
          <c:showBubbleSize val="0"/>
        </c:dLbls>
        <c:axId val="369508384"/>
        <c:axId val="369498976"/>
      </c:scatterChart>
      <c:valAx>
        <c:axId val="369508384"/>
        <c:scaling>
          <c:orientation val="minMax"/>
          <c:max val="42266.9"/>
          <c:min val="42266.3"/>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2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Real Time</a:t>
                </a:r>
              </a:p>
            </c:rich>
          </c:tx>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CN"/>
            </a:p>
          </c:txPr>
        </c:title>
        <c:numFmt formatCode="h:mm:ss"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CN"/>
          </a:p>
        </c:txPr>
        <c:crossAx val="369498976"/>
        <c:crosses val="autoZero"/>
        <c:crossBetween val="midCat"/>
        <c:majorUnit val="0.12000000000000001"/>
      </c:valAx>
      <c:valAx>
        <c:axId val="369498976"/>
        <c:scaling>
          <c:orientation val="minMax"/>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2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Runoff Flow Rate (L/s)</a:t>
                </a:r>
              </a:p>
            </c:rich>
          </c:tx>
          <c:overlay val="0"/>
          <c:spPr>
            <a:noFill/>
            <a:ln>
              <a:noFill/>
            </a:ln>
            <a:effectLst/>
          </c:spPr>
          <c:txPr>
            <a:bodyPr rot="-5400000" spcFirstLastPara="1" vertOverflow="ellipsis" vert="horz" wrap="square" anchor="ctr" anchorCtr="1"/>
            <a:lstStyle/>
            <a:p>
              <a:pPr>
                <a:defRPr sz="12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CN"/>
            </a:p>
          </c:txPr>
        </c:title>
        <c:numFmt formatCode="#,##0.000_);[Red]\(#,##0.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CN"/>
          </a:p>
        </c:txPr>
        <c:crossAx val="369508384"/>
        <c:crosses val="autoZero"/>
        <c:crossBetween val="midCat"/>
      </c:valAx>
      <c:spPr>
        <a:noFill/>
        <a:ln>
          <a:noFill/>
        </a:ln>
        <a:effectLst/>
      </c:spPr>
    </c:plotArea>
    <c:plotVisOnly val="1"/>
    <c:dispBlanksAs val="gap"/>
    <c:showDLblsOverMax val="0"/>
  </c:chart>
  <c:spPr>
    <a:noFill/>
    <a:ln>
      <a:noFill/>
    </a:ln>
    <a:effectLst/>
  </c:spPr>
  <c:txPr>
    <a:bodyPr/>
    <a:lstStyle/>
    <a:p>
      <a:pPr>
        <a:defRPr sz="1200">
          <a:latin typeface="Times New Roman" panose="02020603050405020304" pitchFamily="18" charset="0"/>
          <a:cs typeface="Times New Roman" panose="02020603050405020304" pitchFamily="18" charset="0"/>
        </a:defRPr>
      </a:pPr>
      <a:endParaRPr lang="zh-CN"/>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v>Sensor 7 Runoff</c:v>
          </c:tx>
          <c:spPr>
            <a:ln w="19050" cap="rnd">
              <a:solidFill>
                <a:schemeClr val="accent1"/>
              </a:solidFill>
              <a:round/>
            </a:ln>
            <a:effectLst/>
          </c:spPr>
          <c:marker>
            <c:symbol val="circle"/>
            <c:size val="5"/>
            <c:spPr>
              <a:solidFill>
                <a:schemeClr val="accent1"/>
              </a:solidFill>
              <a:ln w="9525">
                <a:solidFill>
                  <a:schemeClr val="accent1"/>
                </a:solidFill>
              </a:ln>
              <a:effectLst/>
            </c:spPr>
          </c:marker>
          <c:dLbls>
            <c:dLbl>
              <c:idx val="1"/>
              <c:layout>
                <c:manualLayout>
                  <c:x val="-9.3238067463789362E-2"/>
                  <c:y val="-8.9906532247348028E-2"/>
                </c:manualLayout>
              </c:layout>
              <c:dLblPos val="r"/>
              <c:showLegendKey val="0"/>
              <c:showVal val="0"/>
              <c:showCatName val="1"/>
              <c:showSerName val="0"/>
              <c:showPercent val="0"/>
              <c:showBubbleSize val="0"/>
              <c:extLst>
                <c:ext xmlns:c15="http://schemas.microsoft.com/office/drawing/2012/chart" uri="{CE6537A1-D6FC-4f65-9D91-7224C49458BB}">
                  <c15:layout/>
                </c:ext>
              </c:extLst>
            </c:dLbl>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chemeClr val="tx1">
                        <a:lumMod val="75000"/>
                        <a:lumOff val="25000"/>
                      </a:schemeClr>
                    </a:solidFill>
                    <a:latin typeface="Times New Roman" panose="02020603050405020304" pitchFamily="18" charset="0"/>
                    <a:ea typeface="+mn-ea"/>
                    <a:cs typeface="Times New Roman" panose="02020603050405020304" pitchFamily="18" charset="0"/>
                  </a:defRPr>
                </a:pPr>
                <a:endParaRPr lang="zh-CN"/>
              </a:p>
            </c:txPr>
            <c:dLblPos val="t"/>
            <c:showLegendKey val="0"/>
            <c:showVal val="0"/>
            <c:showCatName val="1"/>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xVal>
            <c:numRef>
              <c:f>Sheet1!$I$96:$I$97</c:f>
              <c:numCache>
                <c:formatCode>h:mm:ss\ AM/PM</c:formatCode>
                <c:ptCount val="2"/>
                <c:pt idx="0">
                  <c:v>0.33334490740740735</c:v>
                </c:pt>
                <c:pt idx="1">
                  <c:v>0.39591435185185181</c:v>
                </c:pt>
              </c:numCache>
            </c:numRef>
          </c:xVal>
          <c:yVal>
            <c:numRef>
              <c:f>Sheet1!$K$96:$K$97</c:f>
              <c:numCache>
                <c:formatCode>General</c:formatCode>
                <c:ptCount val="2"/>
                <c:pt idx="0">
                  <c:v>0</c:v>
                </c:pt>
                <c:pt idx="1">
                  <c:v>0</c:v>
                </c:pt>
              </c:numCache>
            </c:numRef>
          </c:yVal>
          <c:smooth val="0"/>
        </c:ser>
        <c:dLbls>
          <c:showLegendKey val="0"/>
          <c:showVal val="0"/>
          <c:showCatName val="0"/>
          <c:showSerName val="0"/>
          <c:showPercent val="0"/>
          <c:showBubbleSize val="0"/>
        </c:dLbls>
        <c:axId val="364576888"/>
        <c:axId val="364577672"/>
      </c:scatterChart>
      <c:valAx>
        <c:axId val="364576888"/>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6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sz="1600"/>
                  <a:t>Real Time</a:t>
                </a:r>
              </a:p>
            </c:rich>
          </c:tx>
          <c:layout/>
          <c:overlay val="0"/>
          <c:spPr>
            <a:noFill/>
            <a:ln>
              <a:noFill/>
            </a:ln>
            <a:effectLst/>
          </c:spPr>
          <c:txPr>
            <a:bodyPr rot="0" spcFirstLastPara="1" vertOverflow="ellipsis" vert="horz" wrap="square" anchor="ctr" anchorCtr="1"/>
            <a:lstStyle/>
            <a:p>
              <a:pPr>
                <a:defRPr sz="16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CN"/>
            </a:p>
          </c:txPr>
        </c:title>
        <c:numFmt formatCode="h:mm:ss\ AM/PM"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CN"/>
          </a:p>
        </c:txPr>
        <c:crossAx val="364577672"/>
        <c:crosses val="autoZero"/>
        <c:crossBetween val="midCat"/>
        <c:majorUnit val="2.0000000000000004E-2"/>
      </c:valAx>
      <c:valAx>
        <c:axId val="36457767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6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ltLang="zh-CN" sz="1600" b="0" i="0" u="none" strike="noStrike" kern="1200" baseline="0">
                    <a:solidFill>
                      <a:sysClr val="windowText" lastClr="000000">
                        <a:lumMod val="65000"/>
                        <a:lumOff val="35000"/>
                      </a:sysClr>
                    </a:solidFill>
                    <a:latin typeface="Times New Roman" panose="02020603050405020304" pitchFamily="18" charset="0"/>
                    <a:ea typeface="+mn-ea"/>
                    <a:cs typeface="Times New Roman" panose="02020603050405020304" pitchFamily="18" charset="0"/>
                  </a:rPr>
                  <a:t>Irrigation Mode</a:t>
                </a:r>
                <a:endParaRPr lang="zh-CN" sz="1600"/>
              </a:p>
            </c:rich>
          </c:tx>
          <c:layout/>
          <c:overlay val="0"/>
          <c:spPr>
            <a:noFill/>
            <a:ln>
              <a:noFill/>
            </a:ln>
            <a:effectLst/>
          </c:spPr>
          <c:txPr>
            <a:bodyPr rot="-5400000" spcFirstLastPara="1" vertOverflow="ellipsis" vert="horz" wrap="square" anchor="ctr" anchorCtr="1"/>
            <a:lstStyle/>
            <a:p>
              <a:pPr>
                <a:defRPr sz="16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CN"/>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CN"/>
          </a:p>
        </c:txPr>
        <c:crossAx val="364576888"/>
        <c:crosses val="autoZero"/>
        <c:crossBetween val="midCat"/>
        <c:majorUnit val="1"/>
      </c:valAx>
      <c:spPr>
        <a:noFill/>
        <a:ln>
          <a:noFill/>
        </a:ln>
        <a:effectLst/>
      </c:spPr>
    </c:plotArea>
    <c:plotVisOnly val="1"/>
    <c:dispBlanksAs val="gap"/>
    <c:showDLblsOverMax val="0"/>
  </c:chart>
  <c:spPr>
    <a:noFill/>
    <a:ln>
      <a:noFill/>
    </a:ln>
    <a:effectLst/>
  </c:spPr>
  <c:txPr>
    <a:bodyPr/>
    <a:lstStyle/>
    <a:p>
      <a:pPr>
        <a:defRPr sz="1200">
          <a:latin typeface="Times New Roman" panose="02020603050405020304" pitchFamily="18" charset="0"/>
          <a:cs typeface="Times New Roman" panose="02020603050405020304" pitchFamily="18" charset="0"/>
        </a:defRPr>
      </a:pPr>
      <a:endParaRPr lang="zh-CN"/>
    </a:p>
  </c:txPr>
  <c:externalData r:id="rId3">
    <c:autoUpdate val="0"/>
  </c:externalData>
  <c:userShapes r:id="rId4"/>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7.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8.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9.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20.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5.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6.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7.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8.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9.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30.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5.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6.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7.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8.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9.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40.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4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4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4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4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45.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46.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47.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48.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49.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50.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5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5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5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5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55.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56.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57.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58.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59.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60.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6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6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6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6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65.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66.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67.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68.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69.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70.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7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7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7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7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75.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76.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77.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78.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79.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80.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8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8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8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8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0.70032</cdr:x>
      <cdr:y>0.15427</cdr:y>
    </cdr:from>
    <cdr:to>
      <cdr:x>0.94665</cdr:x>
      <cdr:y>0.48599</cdr:y>
    </cdr:to>
    <cdr:sp macro="" textlink="">
      <cdr:nvSpPr>
        <cdr:cNvPr id="2" name="Text Box 1"/>
        <cdr:cNvSpPr txBox="1"/>
      </cdr:nvSpPr>
      <cdr:spPr>
        <a:xfrm xmlns:a="http://schemas.openxmlformats.org/drawingml/2006/main">
          <a:off x="5763353" y="365914"/>
          <a:ext cx="2027197" cy="786819"/>
        </a:xfrm>
        <a:prstGeom xmlns:a="http://schemas.openxmlformats.org/drawingml/2006/main" prst="rect">
          <a:avLst/>
        </a:prstGeom>
        <a:solidFill xmlns:a="http://schemas.openxmlformats.org/drawingml/2006/main">
          <a:schemeClr val="bg1"/>
        </a:solidFill>
        <a:ln xmlns:a="http://schemas.openxmlformats.org/drawingml/2006/main">
          <a:solidFill>
            <a:schemeClr val="tx1"/>
          </a:solidFill>
        </a:ln>
      </cdr:spPr>
      <cdr:txBody>
        <a:bodyPr xmlns:a="http://schemas.openxmlformats.org/drawingml/2006/main" vertOverflow="clip" wrap="square" rtlCol="0"/>
        <a:lstStyle xmlns:a="http://schemas.openxmlformats.org/drawingml/2006/main"/>
        <a:p xmlns:a="http://schemas.openxmlformats.org/drawingml/2006/main">
          <a:r>
            <a:rPr lang="en-US" altLang="zh-CN" sz="1400" dirty="0">
              <a:effectLst/>
              <a:latin typeface="Times New Roman" panose="02020603050405020304" pitchFamily="18" charset="0"/>
              <a:ea typeface="+mn-ea"/>
              <a:cs typeface="Times New Roman" panose="02020603050405020304" pitchFamily="18" charset="0"/>
            </a:rPr>
            <a:t>Irrigation Modes:</a:t>
          </a:r>
          <a:endParaRPr lang="zh-CN" altLang="zh-CN" sz="1400" dirty="0">
            <a:effectLst/>
            <a:latin typeface="Times New Roman" panose="02020603050405020304" pitchFamily="18" charset="0"/>
            <a:ea typeface="+mn-ea"/>
            <a:cs typeface="Times New Roman" panose="02020603050405020304" pitchFamily="18" charset="0"/>
          </a:endParaRPr>
        </a:p>
        <a:p xmlns:a="http://schemas.openxmlformats.org/drawingml/2006/main">
          <a:r>
            <a:rPr lang="en-US" altLang="zh-CN" sz="1400" dirty="0">
              <a:effectLst/>
              <a:latin typeface="Times New Roman" panose="02020603050405020304" pitchFamily="18" charset="0"/>
              <a:ea typeface="+mn-ea"/>
              <a:cs typeface="Times New Roman" panose="02020603050405020304" pitchFamily="18" charset="0"/>
            </a:rPr>
            <a:t>0 = No Runoff</a:t>
          </a:r>
          <a:endParaRPr lang="zh-CN" altLang="zh-CN" sz="1400" dirty="0">
            <a:effectLst/>
            <a:latin typeface="Times New Roman" panose="02020603050405020304" pitchFamily="18" charset="0"/>
            <a:ea typeface="+mn-ea"/>
            <a:cs typeface="Times New Roman" panose="02020603050405020304" pitchFamily="18" charset="0"/>
          </a:endParaRPr>
        </a:p>
        <a:p xmlns:a="http://schemas.openxmlformats.org/drawingml/2006/main">
          <a:r>
            <a:rPr lang="en-US" altLang="zh-CN" sz="1400" dirty="0">
              <a:effectLst/>
              <a:latin typeface="Times New Roman" panose="02020603050405020304" pitchFamily="18" charset="0"/>
              <a:ea typeface="+mn-ea"/>
              <a:cs typeface="Times New Roman" panose="02020603050405020304" pitchFamily="18" charset="0"/>
            </a:rPr>
            <a:t>1 = Runoff</a:t>
          </a:r>
          <a:endParaRPr lang="zh-CN" altLang="zh-CN" sz="1400" dirty="0">
            <a:effectLst/>
            <a:latin typeface="Times New Roman" panose="02020603050405020304" pitchFamily="18" charset="0"/>
            <a:ea typeface="+mn-ea"/>
            <a:cs typeface="Times New Roman" panose="02020603050405020304" pitchFamily="18" charset="0"/>
          </a:endParaRPr>
        </a:p>
        <a:p xmlns:a="http://schemas.openxmlformats.org/drawingml/2006/main">
          <a:endParaRPr lang="zh-CN" altLang="en-US" sz="1100" dirty="0">
            <a:latin typeface="Times New Roman" panose="02020603050405020304" pitchFamily="18" charset="0"/>
            <a:cs typeface="Times New Roman" panose="02020603050405020304" pitchFamily="18" charset="0"/>
          </a:endParaRPr>
        </a:p>
        <a:p xmlns:a="http://schemas.openxmlformats.org/drawingml/2006/main">
          <a:endParaRPr lang="zh-CN" altLang="en-US" sz="1100" dirty="0"/>
        </a:p>
      </cdr:txBody>
    </cdr:sp>
  </cdr:relSizeAnchor>
</c:userShapes>
</file>

<file path=ppt/drawings/drawing2.xml><?xml version="1.0" encoding="utf-8"?>
<c:userShapes xmlns:c="http://schemas.openxmlformats.org/drawingml/2006/chart">
  <cdr:relSizeAnchor xmlns:cdr="http://schemas.openxmlformats.org/drawingml/2006/chartDrawing">
    <cdr:from>
      <cdr:x>0.78021</cdr:x>
      <cdr:y>0.16627</cdr:y>
    </cdr:from>
    <cdr:to>
      <cdr:x>1</cdr:x>
      <cdr:y>0.5</cdr:y>
    </cdr:to>
    <cdr:sp macro="" textlink="">
      <cdr:nvSpPr>
        <cdr:cNvPr id="2" name="Text Box 1"/>
        <cdr:cNvSpPr txBox="1"/>
      </cdr:nvSpPr>
      <cdr:spPr>
        <a:xfrm xmlns:a="http://schemas.openxmlformats.org/drawingml/2006/main">
          <a:off x="6809314" y="384804"/>
          <a:ext cx="1918226" cy="772366"/>
        </a:xfrm>
        <a:prstGeom xmlns:a="http://schemas.openxmlformats.org/drawingml/2006/main" prst="rect">
          <a:avLst/>
        </a:prstGeom>
        <a:solidFill xmlns:a="http://schemas.openxmlformats.org/drawingml/2006/main">
          <a:schemeClr val="bg1"/>
        </a:solidFill>
        <a:ln xmlns:a="http://schemas.openxmlformats.org/drawingml/2006/main">
          <a:solidFill>
            <a:schemeClr val="tx1"/>
          </a:solidFill>
        </a:ln>
      </cdr:spPr>
      <cdr:txBody>
        <a:bodyPr xmlns:a="http://schemas.openxmlformats.org/drawingml/2006/main" vertOverflow="clip" wrap="square" rtlCol="0"/>
        <a:lstStyle xmlns:a="http://schemas.openxmlformats.org/drawingml/2006/main"/>
        <a:p xmlns:a="http://schemas.openxmlformats.org/drawingml/2006/main">
          <a:r>
            <a:rPr lang="en-US" altLang="zh-CN" sz="1400" dirty="0">
              <a:effectLst/>
              <a:latin typeface="Times New Roman" panose="02020603050405020304" pitchFamily="18" charset="0"/>
              <a:ea typeface="+mn-ea"/>
              <a:cs typeface="Times New Roman" panose="02020603050405020304" pitchFamily="18" charset="0"/>
            </a:rPr>
            <a:t>Irrigation Modes:</a:t>
          </a:r>
          <a:endParaRPr lang="zh-CN" altLang="zh-CN" sz="1400" dirty="0">
            <a:effectLst/>
            <a:latin typeface="Times New Roman" panose="02020603050405020304" pitchFamily="18" charset="0"/>
            <a:ea typeface="+mn-ea"/>
            <a:cs typeface="Times New Roman" panose="02020603050405020304" pitchFamily="18" charset="0"/>
          </a:endParaRPr>
        </a:p>
        <a:p xmlns:a="http://schemas.openxmlformats.org/drawingml/2006/main">
          <a:r>
            <a:rPr lang="en-US" altLang="zh-CN" sz="1400" dirty="0">
              <a:effectLst/>
              <a:latin typeface="Times New Roman" panose="02020603050405020304" pitchFamily="18" charset="0"/>
              <a:ea typeface="+mn-ea"/>
              <a:cs typeface="Times New Roman" panose="02020603050405020304" pitchFamily="18" charset="0"/>
            </a:rPr>
            <a:t>0 = No Runoff</a:t>
          </a:r>
          <a:endParaRPr lang="zh-CN" altLang="zh-CN" sz="1400" dirty="0">
            <a:effectLst/>
            <a:latin typeface="Times New Roman" panose="02020603050405020304" pitchFamily="18" charset="0"/>
            <a:ea typeface="+mn-ea"/>
            <a:cs typeface="Times New Roman" panose="02020603050405020304" pitchFamily="18" charset="0"/>
          </a:endParaRPr>
        </a:p>
        <a:p xmlns:a="http://schemas.openxmlformats.org/drawingml/2006/main">
          <a:r>
            <a:rPr lang="en-US" altLang="zh-CN" sz="1400" dirty="0">
              <a:effectLst/>
              <a:latin typeface="Times New Roman" panose="02020603050405020304" pitchFamily="18" charset="0"/>
              <a:ea typeface="+mn-ea"/>
              <a:cs typeface="Times New Roman" panose="02020603050405020304" pitchFamily="18" charset="0"/>
            </a:rPr>
            <a:t>1 = Runoff</a:t>
          </a:r>
          <a:endParaRPr lang="zh-CN" altLang="zh-CN" sz="1400" dirty="0">
            <a:effectLst/>
            <a:latin typeface="Times New Roman" panose="02020603050405020304" pitchFamily="18" charset="0"/>
            <a:ea typeface="+mn-ea"/>
            <a:cs typeface="Times New Roman" panose="02020603050405020304" pitchFamily="18" charset="0"/>
          </a:endParaRPr>
        </a:p>
        <a:p xmlns:a="http://schemas.openxmlformats.org/drawingml/2006/main">
          <a:endParaRPr lang="zh-CN" altLang="en-US" sz="1100" dirty="0"/>
        </a:p>
      </cdr:txBody>
    </cdr:sp>
  </cdr:relSizeAnchor>
</c:userShapes>
</file>

<file path=ppt/drawings/drawing3.xml><?xml version="1.0" encoding="utf-8"?>
<c:userShapes xmlns:c="http://schemas.openxmlformats.org/drawingml/2006/chart">
  <cdr:relSizeAnchor xmlns:cdr="http://schemas.openxmlformats.org/drawingml/2006/chartDrawing">
    <cdr:from>
      <cdr:x>0.67487</cdr:x>
      <cdr:y>0.07918</cdr:y>
    </cdr:from>
    <cdr:to>
      <cdr:x>0.89078</cdr:x>
      <cdr:y>0.48631</cdr:y>
    </cdr:to>
    <cdr:sp macro="" textlink="">
      <cdr:nvSpPr>
        <cdr:cNvPr id="2" name="Text Box 1"/>
        <cdr:cNvSpPr txBox="1"/>
      </cdr:nvSpPr>
      <cdr:spPr>
        <a:xfrm xmlns:a="http://schemas.openxmlformats.org/drawingml/2006/main">
          <a:off x="5553910" y="187093"/>
          <a:ext cx="1776853" cy="962035"/>
        </a:xfrm>
        <a:prstGeom xmlns:a="http://schemas.openxmlformats.org/drawingml/2006/main" prst="rect">
          <a:avLst/>
        </a:prstGeom>
        <a:solidFill xmlns:a="http://schemas.openxmlformats.org/drawingml/2006/main">
          <a:schemeClr val="bg1"/>
        </a:solidFill>
        <a:ln xmlns:a="http://schemas.openxmlformats.org/drawingml/2006/main">
          <a:solidFill>
            <a:schemeClr val="tx1"/>
          </a:solidFill>
        </a:ln>
      </cdr:spPr>
      <cdr:txBody>
        <a:bodyPr xmlns:a="http://schemas.openxmlformats.org/drawingml/2006/main" vertOverflow="clip" wrap="square" rtlCol="0"/>
        <a:lstStyle xmlns:a="http://schemas.openxmlformats.org/drawingml/2006/main"/>
        <a:p xmlns:a="http://schemas.openxmlformats.org/drawingml/2006/main">
          <a:r>
            <a:rPr lang="en-US" altLang="zh-CN" sz="1600" dirty="0">
              <a:effectLst/>
              <a:latin typeface="Times New Roman" panose="02020603050405020304" pitchFamily="18" charset="0"/>
              <a:ea typeface="+mn-ea"/>
              <a:cs typeface="Times New Roman" panose="02020603050405020304" pitchFamily="18" charset="0"/>
            </a:rPr>
            <a:t>Irrigation Modes:</a:t>
          </a:r>
          <a:endParaRPr lang="zh-CN" altLang="zh-CN" sz="1600" dirty="0">
            <a:effectLst/>
            <a:latin typeface="Times New Roman" panose="02020603050405020304" pitchFamily="18" charset="0"/>
            <a:ea typeface="+mn-ea"/>
            <a:cs typeface="Times New Roman" panose="02020603050405020304" pitchFamily="18" charset="0"/>
          </a:endParaRPr>
        </a:p>
        <a:p xmlns:a="http://schemas.openxmlformats.org/drawingml/2006/main">
          <a:r>
            <a:rPr lang="en-US" altLang="zh-CN" sz="1600" dirty="0">
              <a:effectLst/>
              <a:latin typeface="Times New Roman" panose="02020603050405020304" pitchFamily="18" charset="0"/>
              <a:ea typeface="+mn-ea"/>
              <a:cs typeface="Times New Roman" panose="02020603050405020304" pitchFamily="18" charset="0"/>
            </a:rPr>
            <a:t>0 = No Runoff</a:t>
          </a:r>
          <a:endParaRPr lang="zh-CN" altLang="zh-CN" sz="1600" dirty="0">
            <a:effectLst/>
            <a:latin typeface="Times New Roman" panose="02020603050405020304" pitchFamily="18" charset="0"/>
            <a:ea typeface="+mn-ea"/>
            <a:cs typeface="Times New Roman" panose="02020603050405020304" pitchFamily="18" charset="0"/>
          </a:endParaRPr>
        </a:p>
        <a:p xmlns:a="http://schemas.openxmlformats.org/drawingml/2006/main">
          <a:r>
            <a:rPr lang="en-US" altLang="zh-CN" sz="1600" dirty="0">
              <a:effectLst/>
              <a:latin typeface="Times New Roman" panose="02020603050405020304" pitchFamily="18" charset="0"/>
              <a:ea typeface="+mn-ea"/>
              <a:cs typeface="Times New Roman" panose="02020603050405020304" pitchFamily="18" charset="0"/>
            </a:rPr>
            <a:t>1 = Runoff</a:t>
          </a:r>
          <a:endParaRPr lang="zh-CN" altLang="zh-CN" sz="1600" dirty="0">
            <a:effectLst/>
            <a:latin typeface="Times New Roman" panose="02020603050405020304" pitchFamily="18" charset="0"/>
            <a:ea typeface="+mn-ea"/>
            <a:cs typeface="Times New Roman" panose="02020603050405020304" pitchFamily="18" charset="0"/>
          </a:endParaRPr>
        </a:p>
        <a:p xmlns:a="http://schemas.openxmlformats.org/drawingml/2006/main">
          <a:endParaRPr lang="zh-CN" altLang="en-US" sz="1000" dirty="0"/>
        </a:p>
      </cdr:txBody>
    </cdr:sp>
  </cdr:relSizeAnchor>
</c:userShapes>
</file>

<file path=ppt/drawings/drawing4.xml><?xml version="1.0" encoding="utf-8"?>
<c:userShapes xmlns:c="http://schemas.openxmlformats.org/drawingml/2006/chart">
  <cdr:relSizeAnchor xmlns:cdr="http://schemas.openxmlformats.org/drawingml/2006/chartDrawing">
    <cdr:from>
      <cdr:x>0.74074</cdr:x>
      <cdr:y>0.10867</cdr:y>
    </cdr:from>
    <cdr:to>
      <cdr:x>0.95018</cdr:x>
      <cdr:y>0.46911</cdr:y>
    </cdr:to>
    <cdr:sp macro="" textlink="">
      <cdr:nvSpPr>
        <cdr:cNvPr id="2" name="Text Box 1"/>
        <cdr:cNvSpPr txBox="1"/>
      </cdr:nvSpPr>
      <cdr:spPr>
        <a:xfrm xmlns:a="http://schemas.openxmlformats.org/drawingml/2006/main">
          <a:off x="6096000" y="236962"/>
          <a:ext cx="1723608" cy="785972"/>
        </a:xfrm>
        <a:prstGeom xmlns:a="http://schemas.openxmlformats.org/drawingml/2006/main" prst="rect">
          <a:avLst/>
        </a:prstGeom>
        <a:solidFill xmlns:a="http://schemas.openxmlformats.org/drawingml/2006/main">
          <a:schemeClr val="bg1"/>
        </a:solidFill>
        <a:ln xmlns:a="http://schemas.openxmlformats.org/drawingml/2006/main">
          <a:solidFill>
            <a:schemeClr val="tx1"/>
          </a:solidFill>
        </a:ln>
      </cdr:spPr>
      <cdr:txBody>
        <a:bodyPr xmlns:a="http://schemas.openxmlformats.org/drawingml/2006/main" vertOverflow="clip" wrap="square" rtlCol="0"/>
        <a:lstStyle xmlns:a="http://schemas.openxmlformats.org/drawingml/2006/main"/>
        <a:p xmlns:a="http://schemas.openxmlformats.org/drawingml/2006/main">
          <a:r>
            <a:rPr lang="en-US" altLang="zh-CN" sz="1400" dirty="0">
              <a:effectLst/>
              <a:latin typeface="Times New Roman" panose="02020603050405020304" pitchFamily="18" charset="0"/>
              <a:ea typeface="+mn-ea"/>
              <a:cs typeface="Times New Roman" panose="02020603050405020304" pitchFamily="18" charset="0"/>
            </a:rPr>
            <a:t>Irrigation Modes:</a:t>
          </a:r>
          <a:endParaRPr lang="zh-CN" altLang="zh-CN" sz="1400" dirty="0">
            <a:effectLst/>
            <a:latin typeface="Times New Roman" panose="02020603050405020304" pitchFamily="18" charset="0"/>
            <a:ea typeface="+mn-ea"/>
            <a:cs typeface="Times New Roman" panose="02020603050405020304" pitchFamily="18" charset="0"/>
          </a:endParaRPr>
        </a:p>
        <a:p xmlns:a="http://schemas.openxmlformats.org/drawingml/2006/main">
          <a:r>
            <a:rPr lang="en-US" altLang="zh-CN" sz="1400" dirty="0">
              <a:effectLst/>
              <a:latin typeface="Times New Roman" panose="02020603050405020304" pitchFamily="18" charset="0"/>
              <a:ea typeface="+mn-ea"/>
              <a:cs typeface="Times New Roman" panose="02020603050405020304" pitchFamily="18" charset="0"/>
            </a:rPr>
            <a:t>0 = No Runoff</a:t>
          </a:r>
          <a:endParaRPr lang="zh-CN" altLang="zh-CN" sz="1400" dirty="0">
            <a:effectLst/>
            <a:latin typeface="Times New Roman" panose="02020603050405020304" pitchFamily="18" charset="0"/>
            <a:ea typeface="+mn-ea"/>
            <a:cs typeface="Times New Roman" panose="02020603050405020304" pitchFamily="18" charset="0"/>
          </a:endParaRPr>
        </a:p>
        <a:p xmlns:a="http://schemas.openxmlformats.org/drawingml/2006/main">
          <a:r>
            <a:rPr lang="en-US" altLang="zh-CN" sz="1400" dirty="0">
              <a:effectLst/>
              <a:latin typeface="Times New Roman" panose="02020603050405020304" pitchFamily="18" charset="0"/>
              <a:ea typeface="+mn-ea"/>
              <a:cs typeface="Times New Roman" panose="02020603050405020304" pitchFamily="18" charset="0"/>
            </a:rPr>
            <a:t>1 = Runoff</a:t>
          </a:r>
          <a:endParaRPr lang="zh-CN" altLang="zh-CN" sz="1400" dirty="0">
            <a:effectLst/>
            <a:latin typeface="Times New Roman" panose="02020603050405020304" pitchFamily="18" charset="0"/>
            <a:ea typeface="+mn-ea"/>
            <a:cs typeface="Times New Roman" panose="02020603050405020304" pitchFamily="18" charset="0"/>
          </a:endParaRPr>
        </a:p>
        <a:p xmlns:a="http://schemas.openxmlformats.org/drawingml/2006/main">
          <a:endParaRPr lang="zh-CN" altLang="en-US" sz="1100" dirty="0"/>
        </a:p>
      </cdr:txBody>
    </cdr:sp>
  </cdr:relSizeAnchor>
</c:userShapes>
</file>

<file path=ppt/drawings/drawing5.xml><?xml version="1.0" encoding="utf-8"?>
<c:userShapes xmlns:c="http://schemas.openxmlformats.org/drawingml/2006/chart">
  <cdr:relSizeAnchor xmlns:cdr="http://schemas.openxmlformats.org/drawingml/2006/chartDrawing">
    <cdr:from>
      <cdr:x>0.1449</cdr:x>
      <cdr:y>0.06863</cdr:y>
    </cdr:from>
    <cdr:to>
      <cdr:x>0.32755</cdr:x>
      <cdr:y>0.3181</cdr:y>
    </cdr:to>
    <cdr:sp macro="" textlink="">
      <cdr:nvSpPr>
        <cdr:cNvPr id="2" name="TextBox 8"/>
        <cdr:cNvSpPr txBox="1"/>
      </cdr:nvSpPr>
      <cdr:spPr>
        <a:xfrm xmlns:a="http://schemas.openxmlformats.org/drawingml/2006/main">
          <a:off x="1202265" y="177802"/>
          <a:ext cx="1515533" cy="646331"/>
        </a:xfrm>
        <a:prstGeom xmlns:a="http://schemas.openxmlformats.org/drawingml/2006/main" prst="rect">
          <a:avLst/>
        </a:prstGeom>
        <a:solidFill xmlns:a="http://schemas.openxmlformats.org/drawingml/2006/main">
          <a:schemeClr val="bg1"/>
        </a:solidFill>
        <a:ln xmlns:a="http://schemas.openxmlformats.org/drawingml/2006/main">
          <a:solidFill>
            <a:schemeClr val="tx1"/>
          </a:solidFill>
        </a:ln>
      </cdr:spPr>
      <cdr:txBody>
        <a:bodyPr xmlns:a="http://schemas.openxmlformats.org/drawingml/2006/main" wrap="square" rtlCol="0">
          <a:spAutoFit/>
        </a:bodyPr>
        <a:lstStyle xmlns:a="http://schemas.openxmlformats.org/drawingml/2006/main">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xmlns:a="http://schemas.openxmlformats.org/drawingml/2006/main">
          <a:r>
            <a:rPr lang="en-US" altLang="zh-CN" dirty="0" smtClean="0"/>
            <a:t>Plot 18 (Control)</a:t>
          </a:r>
          <a:endParaRPr lang="zh-CN" altLang="en-US" dirty="0"/>
        </a:p>
      </cdr:txBody>
    </cdr:sp>
  </cdr:relSizeAnchor>
</c:userShapes>
</file>

<file path=ppt/drawings/drawing6.xml><?xml version="1.0" encoding="utf-8"?>
<c:userShapes xmlns:c="http://schemas.openxmlformats.org/drawingml/2006/chart">
  <cdr:relSizeAnchor xmlns:cdr="http://schemas.openxmlformats.org/drawingml/2006/chartDrawing">
    <cdr:from>
      <cdr:x>0.15714</cdr:x>
      <cdr:y>0.04211</cdr:y>
    </cdr:from>
    <cdr:to>
      <cdr:x>0.37143</cdr:x>
      <cdr:y>0.30996</cdr:y>
    </cdr:to>
    <cdr:sp macro="" textlink="">
      <cdr:nvSpPr>
        <cdr:cNvPr id="2" name="TextBox 8"/>
        <cdr:cNvSpPr txBox="1"/>
      </cdr:nvSpPr>
      <cdr:spPr>
        <a:xfrm xmlns:a="http://schemas.openxmlformats.org/drawingml/2006/main">
          <a:off x="1303866" y="101603"/>
          <a:ext cx="1778000" cy="646331"/>
        </a:xfrm>
        <a:prstGeom xmlns:a="http://schemas.openxmlformats.org/drawingml/2006/main" prst="rect">
          <a:avLst/>
        </a:prstGeom>
        <a:solidFill xmlns:a="http://schemas.openxmlformats.org/drawingml/2006/main">
          <a:schemeClr val="bg1"/>
        </a:solidFill>
        <a:ln xmlns:a="http://schemas.openxmlformats.org/drawingml/2006/main">
          <a:solidFill>
            <a:schemeClr val="tx1"/>
          </a:solidFill>
        </a:ln>
      </cdr:spPr>
      <cdr:txBody>
        <a:bodyPr xmlns:a="http://schemas.openxmlformats.org/drawingml/2006/main" wrap="square" rtlCol="0">
          <a:spAutoFit/>
        </a:bodyPr>
        <a:lstStyle xmlns:a="http://schemas.openxmlformats.org/drawingml/2006/main">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xmlns:a="http://schemas.openxmlformats.org/drawingml/2006/main">
          <a:r>
            <a:rPr lang="en-US" altLang="zh-CN" dirty="0" smtClean="0"/>
            <a:t>Plot 18 (Control)</a:t>
          </a:r>
          <a:endParaRPr lang="zh-CN" altLang="en-US" dirty="0"/>
        </a:p>
      </cdr:txBody>
    </cdr: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43343" cy="465455"/>
          </a:xfrm>
          <a:prstGeom prst="rect">
            <a:avLst/>
          </a:prstGeom>
        </p:spPr>
        <p:txBody>
          <a:bodyPr vert="horz" lIns="93324" tIns="46662" rIns="93324" bIns="46662" rtlCol="0"/>
          <a:lstStyle>
            <a:lvl1pPr algn="l">
              <a:defRPr sz="1200"/>
            </a:lvl1pPr>
          </a:lstStyle>
          <a:p>
            <a:endParaRPr lang="en-US"/>
          </a:p>
        </p:txBody>
      </p:sp>
      <p:sp>
        <p:nvSpPr>
          <p:cNvPr id="3" name="Date Placeholder 2"/>
          <p:cNvSpPr>
            <a:spLocks noGrp="1"/>
          </p:cNvSpPr>
          <p:nvPr>
            <p:ph type="dt" sz="quarter" idx="1"/>
          </p:nvPr>
        </p:nvSpPr>
        <p:spPr>
          <a:xfrm>
            <a:off x="3978132" y="0"/>
            <a:ext cx="3043343" cy="465455"/>
          </a:xfrm>
          <a:prstGeom prst="rect">
            <a:avLst/>
          </a:prstGeom>
        </p:spPr>
        <p:txBody>
          <a:bodyPr vert="horz" lIns="93324" tIns="46662" rIns="93324" bIns="46662" rtlCol="0"/>
          <a:lstStyle>
            <a:lvl1pPr algn="r">
              <a:defRPr sz="1200"/>
            </a:lvl1pPr>
          </a:lstStyle>
          <a:p>
            <a:fld id="{CBFA530F-82C4-4A92-B4C3-7E8F913BE555}" type="datetimeFigureOut">
              <a:rPr lang="en-US" smtClean="0"/>
              <a:t>10/9/2015</a:t>
            </a:fld>
            <a:endParaRPr lang="en-US"/>
          </a:p>
        </p:txBody>
      </p:sp>
      <p:sp>
        <p:nvSpPr>
          <p:cNvPr id="4" name="Footer Placeholder 3"/>
          <p:cNvSpPr>
            <a:spLocks noGrp="1"/>
          </p:cNvSpPr>
          <p:nvPr>
            <p:ph type="ftr" sz="quarter" idx="2"/>
          </p:nvPr>
        </p:nvSpPr>
        <p:spPr>
          <a:xfrm>
            <a:off x="0" y="8842029"/>
            <a:ext cx="3043343" cy="465455"/>
          </a:xfrm>
          <a:prstGeom prst="rect">
            <a:avLst/>
          </a:prstGeom>
        </p:spPr>
        <p:txBody>
          <a:bodyPr vert="horz" lIns="93324" tIns="46662" rIns="93324" bIns="46662" rtlCol="0" anchor="b"/>
          <a:lstStyle>
            <a:lvl1pPr algn="l">
              <a:defRPr sz="1200"/>
            </a:lvl1pPr>
          </a:lstStyle>
          <a:p>
            <a:endParaRPr lang="en-US"/>
          </a:p>
        </p:txBody>
      </p:sp>
      <p:sp>
        <p:nvSpPr>
          <p:cNvPr id="5" name="Slide Number Placeholder 4"/>
          <p:cNvSpPr>
            <a:spLocks noGrp="1"/>
          </p:cNvSpPr>
          <p:nvPr>
            <p:ph type="sldNum" sz="quarter" idx="3"/>
          </p:nvPr>
        </p:nvSpPr>
        <p:spPr>
          <a:xfrm>
            <a:off x="3978132" y="8842029"/>
            <a:ext cx="3043343" cy="465455"/>
          </a:xfrm>
          <a:prstGeom prst="rect">
            <a:avLst/>
          </a:prstGeom>
        </p:spPr>
        <p:txBody>
          <a:bodyPr vert="horz" lIns="93324" tIns="46662" rIns="93324" bIns="46662" rtlCol="0" anchor="b"/>
          <a:lstStyle>
            <a:lvl1pPr algn="r">
              <a:defRPr sz="1200"/>
            </a:lvl1pPr>
          </a:lstStyle>
          <a:p>
            <a:fld id="{AA49C595-CFBF-46A3-B02F-B2AD551CEB75}" type="slidenum">
              <a:rPr lang="en-US" smtClean="0"/>
              <a:t>‹#›</a:t>
            </a:fld>
            <a:endParaRPr lang="en-US"/>
          </a:p>
        </p:txBody>
      </p:sp>
    </p:spTree>
    <p:extLst>
      <p:ext uri="{BB962C8B-B14F-4D97-AF65-F5344CB8AC3E}">
        <p14:creationId xmlns:p14="http://schemas.microsoft.com/office/powerpoint/2010/main" val="397015128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43343" cy="467072"/>
          </a:xfrm>
          <a:prstGeom prst="rect">
            <a:avLst/>
          </a:prstGeom>
        </p:spPr>
        <p:txBody>
          <a:bodyPr vert="horz" lIns="93324" tIns="46662" rIns="93324" bIns="46662" rtlCol="0"/>
          <a:lstStyle>
            <a:lvl1pPr algn="l">
              <a:defRPr sz="1200"/>
            </a:lvl1pPr>
          </a:lstStyle>
          <a:p>
            <a:endParaRPr lang="zh-CN" altLang="en-US"/>
          </a:p>
        </p:txBody>
      </p:sp>
      <p:sp>
        <p:nvSpPr>
          <p:cNvPr id="3" name="Date Placeholder 2"/>
          <p:cNvSpPr>
            <a:spLocks noGrp="1"/>
          </p:cNvSpPr>
          <p:nvPr>
            <p:ph type="dt" idx="1"/>
          </p:nvPr>
        </p:nvSpPr>
        <p:spPr>
          <a:xfrm>
            <a:off x="3978132" y="0"/>
            <a:ext cx="3043343" cy="467072"/>
          </a:xfrm>
          <a:prstGeom prst="rect">
            <a:avLst/>
          </a:prstGeom>
        </p:spPr>
        <p:txBody>
          <a:bodyPr vert="horz" lIns="93324" tIns="46662" rIns="93324" bIns="46662" rtlCol="0"/>
          <a:lstStyle>
            <a:lvl1pPr algn="r">
              <a:defRPr sz="1200"/>
            </a:lvl1pPr>
          </a:lstStyle>
          <a:p>
            <a:fld id="{19BDA952-EDC9-4D79-972C-649CA613E79F}" type="datetimeFigureOut">
              <a:rPr lang="zh-CN" altLang="en-US" smtClean="0"/>
              <a:t>2015/10/9</a:t>
            </a:fld>
            <a:endParaRPr lang="zh-CN" altLang="en-US"/>
          </a:p>
        </p:txBody>
      </p:sp>
      <p:sp>
        <p:nvSpPr>
          <p:cNvPr id="4" name="Slide Image Placeholder 3"/>
          <p:cNvSpPr>
            <a:spLocks noGrp="1" noRot="1" noChangeAspect="1"/>
          </p:cNvSpPr>
          <p:nvPr>
            <p:ph type="sldImg" idx="2"/>
          </p:nvPr>
        </p:nvSpPr>
        <p:spPr>
          <a:xfrm>
            <a:off x="1417638" y="1163638"/>
            <a:ext cx="4187825" cy="3141662"/>
          </a:xfrm>
          <a:prstGeom prst="rect">
            <a:avLst/>
          </a:prstGeom>
          <a:noFill/>
          <a:ln w="12700">
            <a:solidFill>
              <a:prstClr val="black"/>
            </a:solidFill>
          </a:ln>
        </p:spPr>
        <p:txBody>
          <a:bodyPr vert="horz" lIns="93324" tIns="46662" rIns="93324" bIns="46662" rtlCol="0" anchor="ctr"/>
          <a:lstStyle/>
          <a:p>
            <a:endParaRPr lang="zh-CN" altLang="en-US"/>
          </a:p>
        </p:txBody>
      </p:sp>
      <p:sp>
        <p:nvSpPr>
          <p:cNvPr id="5" name="Notes Placeholder 4"/>
          <p:cNvSpPr>
            <a:spLocks noGrp="1"/>
          </p:cNvSpPr>
          <p:nvPr>
            <p:ph type="body" sz="quarter" idx="3"/>
          </p:nvPr>
        </p:nvSpPr>
        <p:spPr>
          <a:xfrm>
            <a:off x="702310" y="4480004"/>
            <a:ext cx="5618480" cy="3665458"/>
          </a:xfrm>
          <a:prstGeom prst="rect">
            <a:avLst/>
          </a:prstGeom>
        </p:spPr>
        <p:txBody>
          <a:bodyPr vert="horz" lIns="93324" tIns="46662" rIns="93324" bIns="46662" rtlCol="0"/>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6" name="Footer Placeholder 5"/>
          <p:cNvSpPr>
            <a:spLocks noGrp="1"/>
          </p:cNvSpPr>
          <p:nvPr>
            <p:ph type="ftr" sz="quarter" idx="4"/>
          </p:nvPr>
        </p:nvSpPr>
        <p:spPr>
          <a:xfrm>
            <a:off x="0" y="8842030"/>
            <a:ext cx="3043343" cy="467071"/>
          </a:xfrm>
          <a:prstGeom prst="rect">
            <a:avLst/>
          </a:prstGeom>
        </p:spPr>
        <p:txBody>
          <a:bodyPr vert="horz" lIns="93324" tIns="46662" rIns="93324" bIns="46662" rtlCol="0" anchor="b"/>
          <a:lstStyle>
            <a:lvl1pPr algn="l">
              <a:defRPr sz="1200"/>
            </a:lvl1pPr>
          </a:lstStyle>
          <a:p>
            <a:endParaRPr lang="zh-CN" altLang="en-US"/>
          </a:p>
        </p:txBody>
      </p:sp>
      <p:sp>
        <p:nvSpPr>
          <p:cNvPr id="7" name="Slide Number Placeholder 6"/>
          <p:cNvSpPr>
            <a:spLocks noGrp="1"/>
          </p:cNvSpPr>
          <p:nvPr>
            <p:ph type="sldNum" sz="quarter" idx="5"/>
          </p:nvPr>
        </p:nvSpPr>
        <p:spPr>
          <a:xfrm>
            <a:off x="3978132" y="8842030"/>
            <a:ext cx="3043343" cy="467071"/>
          </a:xfrm>
          <a:prstGeom prst="rect">
            <a:avLst/>
          </a:prstGeom>
        </p:spPr>
        <p:txBody>
          <a:bodyPr vert="horz" lIns="93324" tIns="46662" rIns="93324" bIns="46662" rtlCol="0" anchor="b"/>
          <a:lstStyle>
            <a:lvl1pPr algn="r">
              <a:defRPr sz="1200"/>
            </a:lvl1pPr>
          </a:lstStyle>
          <a:p>
            <a:fld id="{3AC76A47-E55D-49F3-B99D-DB3387BFBB52}" type="slidenum">
              <a:rPr lang="zh-CN" altLang="en-US" smtClean="0"/>
              <a:t>‹#›</a:t>
            </a:fld>
            <a:endParaRPr lang="zh-CN" altLang="en-US"/>
          </a:p>
        </p:txBody>
      </p:sp>
    </p:spTree>
    <p:extLst>
      <p:ext uri="{BB962C8B-B14F-4D97-AF65-F5344CB8AC3E}">
        <p14:creationId xmlns:p14="http://schemas.microsoft.com/office/powerpoint/2010/main" val="6025294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a:p>
        </p:txBody>
      </p:sp>
      <p:sp>
        <p:nvSpPr>
          <p:cNvPr id="4" name="Slide Number Placeholder 3"/>
          <p:cNvSpPr>
            <a:spLocks noGrp="1"/>
          </p:cNvSpPr>
          <p:nvPr>
            <p:ph type="sldNum" sz="quarter" idx="10"/>
          </p:nvPr>
        </p:nvSpPr>
        <p:spPr/>
        <p:txBody>
          <a:bodyPr/>
          <a:lstStyle/>
          <a:p>
            <a:fld id="{3AC76A47-E55D-49F3-B99D-DB3387BFBB52}" type="slidenum">
              <a:rPr lang="zh-CN" altLang="en-US" smtClean="0"/>
              <a:t>1</a:t>
            </a:fld>
            <a:endParaRPr lang="zh-CN" altLang="en-US"/>
          </a:p>
        </p:txBody>
      </p:sp>
    </p:spTree>
    <p:extLst>
      <p:ext uri="{BB962C8B-B14F-4D97-AF65-F5344CB8AC3E}">
        <p14:creationId xmlns:p14="http://schemas.microsoft.com/office/powerpoint/2010/main" val="28057177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a:p>
        </p:txBody>
      </p:sp>
      <p:sp>
        <p:nvSpPr>
          <p:cNvPr id="4" name="Slide Number Placeholder 3"/>
          <p:cNvSpPr>
            <a:spLocks noGrp="1"/>
          </p:cNvSpPr>
          <p:nvPr>
            <p:ph type="sldNum" sz="quarter" idx="10"/>
          </p:nvPr>
        </p:nvSpPr>
        <p:spPr/>
        <p:txBody>
          <a:bodyPr/>
          <a:lstStyle/>
          <a:p>
            <a:fld id="{B02CFB50-2AB7-4FE9-904E-2CD833AB8C7F}" type="slidenum">
              <a:rPr lang="zh-CN" altLang="en-US" smtClean="0"/>
              <a:t>37</a:t>
            </a:fld>
            <a:endParaRPr lang="zh-CN" altLang="en-US"/>
          </a:p>
        </p:txBody>
      </p:sp>
    </p:spTree>
    <p:extLst>
      <p:ext uri="{BB962C8B-B14F-4D97-AF65-F5344CB8AC3E}">
        <p14:creationId xmlns:p14="http://schemas.microsoft.com/office/powerpoint/2010/main" val="23453835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a:p>
        </p:txBody>
      </p:sp>
      <p:sp>
        <p:nvSpPr>
          <p:cNvPr id="4" name="Slide Number Placeholder 3"/>
          <p:cNvSpPr>
            <a:spLocks noGrp="1"/>
          </p:cNvSpPr>
          <p:nvPr>
            <p:ph type="sldNum" sz="quarter" idx="10"/>
          </p:nvPr>
        </p:nvSpPr>
        <p:spPr/>
        <p:txBody>
          <a:bodyPr/>
          <a:lstStyle/>
          <a:p>
            <a:fld id="{B02CFB50-2AB7-4FE9-904E-2CD833AB8C7F}" type="slidenum">
              <a:rPr lang="zh-CN" altLang="en-US" smtClean="0"/>
              <a:t>38</a:t>
            </a:fld>
            <a:endParaRPr lang="zh-CN" altLang="en-US"/>
          </a:p>
        </p:txBody>
      </p:sp>
    </p:spTree>
    <p:extLst>
      <p:ext uri="{BB962C8B-B14F-4D97-AF65-F5344CB8AC3E}">
        <p14:creationId xmlns:p14="http://schemas.microsoft.com/office/powerpoint/2010/main" val="27525657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a:p>
        </p:txBody>
      </p:sp>
      <p:sp>
        <p:nvSpPr>
          <p:cNvPr id="4" name="Slide Number Placeholder 3"/>
          <p:cNvSpPr>
            <a:spLocks noGrp="1"/>
          </p:cNvSpPr>
          <p:nvPr>
            <p:ph type="sldNum" sz="quarter" idx="10"/>
          </p:nvPr>
        </p:nvSpPr>
        <p:spPr/>
        <p:txBody>
          <a:bodyPr/>
          <a:lstStyle/>
          <a:p>
            <a:fld id="{B02CFB50-2AB7-4FE9-904E-2CD833AB8C7F}" type="slidenum">
              <a:rPr lang="zh-CN" altLang="en-US" smtClean="0"/>
              <a:t>39</a:t>
            </a:fld>
            <a:endParaRPr lang="zh-CN" altLang="en-US"/>
          </a:p>
        </p:txBody>
      </p:sp>
    </p:spTree>
    <p:extLst>
      <p:ext uri="{BB962C8B-B14F-4D97-AF65-F5344CB8AC3E}">
        <p14:creationId xmlns:p14="http://schemas.microsoft.com/office/powerpoint/2010/main" val="30426318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a:p>
        </p:txBody>
      </p:sp>
      <p:sp>
        <p:nvSpPr>
          <p:cNvPr id="4" name="Slide Number Placeholder 3"/>
          <p:cNvSpPr>
            <a:spLocks noGrp="1"/>
          </p:cNvSpPr>
          <p:nvPr>
            <p:ph type="sldNum" sz="quarter" idx="10"/>
          </p:nvPr>
        </p:nvSpPr>
        <p:spPr/>
        <p:txBody>
          <a:bodyPr/>
          <a:lstStyle/>
          <a:p>
            <a:fld id="{B02CFB50-2AB7-4FE9-904E-2CD833AB8C7F}" type="slidenum">
              <a:rPr lang="zh-CN" altLang="en-US" smtClean="0"/>
              <a:t>40</a:t>
            </a:fld>
            <a:endParaRPr lang="zh-CN" altLang="en-US"/>
          </a:p>
        </p:txBody>
      </p:sp>
    </p:spTree>
    <p:extLst>
      <p:ext uri="{BB962C8B-B14F-4D97-AF65-F5344CB8AC3E}">
        <p14:creationId xmlns:p14="http://schemas.microsoft.com/office/powerpoint/2010/main" val="403755367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rotWithShape="1">
          <a:blip r:embed="rId2" cstate="print">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3969582" y="2130425"/>
            <a:ext cx="4488617" cy="1470025"/>
          </a:xfrm>
        </p:spPr>
        <p:txBody>
          <a:bodyPr>
            <a:normAutofit/>
          </a:bodyPr>
          <a:lstStyle>
            <a:lvl1pPr algn="r">
              <a:defRPr sz="3600" b="1">
                <a:solidFill>
                  <a:schemeClr val="bg1"/>
                </a:solidFill>
              </a:defRPr>
            </a:lvl1pPr>
          </a:lstStyle>
          <a:p>
            <a:r>
              <a:rPr lang="en-US" smtClean="0"/>
              <a:t>Click to edit Master title style</a:t>
            </a:r>
            <a:endParaRPr lang="en-US"/>
          </a:p>
        </p:txBody>
      </p:sp>
      <p:sp>
        <p:nvSpPr>
          <p:cNvPr id="3" name="Subtitle 2"/>
          <p:cNvSpPr>
            <a:spLocks noGrp="1"/>
          </p:cNvSpPr>
          <p:nvPr>
            <p:ph type="subTitle" idx="1"/>
          </p:nvPr>
        </p:nvSpPr>
        <p:spPr>
          <a:xfrm>
            <a:off x="3124200" y="3886200"/>
            <a:ext cx="5333999" cy="1752600"/>
          </a:xfrm>
        </p:spPr>
        <p:txBody>
          <a:bodyPr>
            <a:normAutofit/>
          </a:bodyPr>
          <a:lstStyle>
            <a:lvl1pPr marL="0" indent="0" algn="r">
              <a:buNone/>
              <a:defRPr sz="28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4" name="Date Placeholder 3"/>
          <p:cNvSpPr>
            <a:spLocks noGrp="1"/>
          </p:cNvSpPr>
          <p:nvPr>
            <p:ph type="dt" sz="half" idx="10"/>
          </p:nvPr>
        </p:nvSpPr>
        <p:spPr/>
        <p:txBody>
          <a:bodyPr/>
          <a:lstStyle/>
          <a:p>
            <a:fld id="{77FCD4EE-A9CA-4136-8D63-4C20B7453A55}" type="datetime1">
              <a:rPr lang="en-US" altLang="zh-CN" smtClean="0"/>
              <a:t>10/9/2015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94265A6-8BBF-864B-863C-9248948DDB56}" type="slidenum">
              <a:rPr lang="en-US" smtClean="0"/>
              <a:t>‹#›</a:t>
            </a:fld>
            <a:endParaRPr lang="en-US"/>
          </a:p>
        </p:txBody>
      </p:sp>
    </p:spTree>
    <p:extLst>
      <p:ext uri="{BB962C8B-B14F-4D97-AF65-F5344CB8AC3E}">
        <p14:creationId xmlns:p14="http://schemas.microsoft.com/office/powerpoint/2010/main" val="14365858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blipFill rotWithShape="1">
          <a:blip r:embed="rId2" cstate="print">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1049177"/>
            <a:ext cx="8229600" cy="803756"/>
          </a:xfrm>
        </p:spPr>
        <p:txBody>
          <a:bodyPr>
            <a:normAutofit/>
          </a:bodyPr>
          <a:lstStyle>
            <a:lvl1pPr algn="ctr">
              <a:defRPr sz="3200" b="1"/>
            </a:lvl1pPr>
          </a:lstStyle>
          <a:p>
            <a:r>
              <a:rPr lang="en-US" dirty="0" smtClean="0"/>
              <a:t>Click to edit Master title style</a:t>
            </a:r>
            <a:endParaRPr lang="en-US" dirty="0"/>
          </a:p>
        </p:txBody>
      </p:sp>
      <p:sp>
        <p:nvSpPr>
          <p:cNvPr id="3" name="Content Placeholder 2"/>
          <p:cNvSpPr>
            <a:spLocks noGrp="1"/>
          </p:cNvSpPr>
          <p:nvPr>
            <p:ph idx="1"/>
          </p:nvPr>
        </p:nvSpPr>
        <p:spPr>
          <a:xfrm>
            <a:off x="457200" y="2049270"/>
            <a:ext cx="8229600" cy="407689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D71259E-79E3-4AE2-98E9-29ADFD564B87}" type="datetime1">
              <a:rPr lang="en-US" altLang="zh-CN" smtClean="0"/>
              <a:t>10/9/2015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94265A6-8BBF-864B-863C-9248948DDB56}" type="slidenum">
              <a:rPr lang="en-US" smtClean="0"/>
              <a:t>‹#›</a:t>
            </a:fld>
            <a:endParaRPr lang="en-US"/>
          </a:p>
        </p:txBody>
      </p:sp>
      <p:pic>
        <p:nvPicPr>
          <p:cNvPr id="7" name="Picture 6" descr="DLCOE_logo_HWHT.pn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450851" y="234146"/>
            <a:ext cx="2443865" cy="412601"/>
          </a:xfrm>
          <a:prstGeom prst="rect">
            <a:avLst/>
          </a:prstGeom>
        </p:spPr>
      </p:pic>
    </p:spTree>
    <p:extLst>
      <p:ext uri="{BB962C8B-B14F-4D97-AF65-F5344CB8AC3E}">
        <p14:creationId xmlns:p14="http://schemas.microsoft.com/office/powerpoint/2010/main" val="3639671576"/>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975644"/>
            <a:ext cx="4038600" cy="4150519"/>
          </a:xfrm>
        </p:spPr>
        <p:txBody>
          <a:bodyPr/>
          <a:lstStyle>
            <a:lvl1pPr>
              <a:defRPr sz="24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48200" y="1975644"/>
            <a:ext cx="4038600" cy="4150519"/>
          </a:xfrm>
        </p:spPr>
        <p:txBody>
          <a:bodyPr/>
          <a:lstStyle>
            <a:lvl1pPr>
              <a:defRPr sz="24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Date Placeholder 4"/>
          <p:cNvSpPr>
            <a:spLocks noGrp="1"/>
          </p:cNvSpPr>
          <p:nvPr>
            <p:ph type="dt" sz="half" idx="10"/>
          </p:nvPr>
        </p:nvSpPr>
        <p:spPr/>
        <p:txBody>
          <a:bodyPr/>
          <a:lstStyle/>
          <a:p>
            <a:fld id="{A63FD04C-05A0-4B66-ABC4-E0FDEBAC5434}" type="datetime1">
              <a:rPr lang="en-US" altLang="zh-CN" smtClean="0"/>
              <a:t>10/9/2015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94265A6-8BBF-864B-863C-9248948DDB56}" type="slidenum">
              <a:rPr lang="en-US" smtClean="0"/>
              <a:t>‹#›</a:t>
            </a:fld>
            <a:endParaRPr lang="en-US"/>
          </a:p>
        </p:txBody>
      </p:sp>
      <p:sp>
        <p:nvSpPr>
          <p:cNvPr id="8" name="Title 1"/>
          <p:cNvSpPr>
            <a:spLocks noGrp="1"/>
          </p:cNvSpPr>
          <p:nvPr>
            <p:ph type="title"/>
          </p:nvPr>
        </p:nvSpPr>
        <p:spPr>
          <a:xfrm>
            <a:off x="457200" y="1049177"/>
            <a:ext cx="8229600" cy="803756"/>
          </a:xfrm>
        </p:spPr>
        <p:txBody>
          <a:bodyPr>
            <a:normAutofit/>
          </a:bodyPr>
          <a:lstStyle>
            <a:lvl1pPr algn="ctr">
              <a:defRPr sz="3200" b="1"/>
            </a:lvl1pPr>
          </a:lstStyle>
          <a:p>
            <a:r>
              <a:rPr lang="en-US" dirty="0" smtClean="0"/>
              <a:t>Click to edit Master title style</a:t>
            </a:r>
            <a:endParaRPr lang="en-US" dirty="0"/>
          </a:p>
        </p:txBody>
      </p:sp>
    </p:spTree>
    <p:extLst>
      <p:ext uri="{BB962C8B-B14F-4D97-AF65-F5344CB8AC3E}">
        <p14:creationId xmlns:p14="http://schemas.microsoft.com/office/powerpoint/2010/main" val="22016851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900649"/>
            <a:ext cx="8229600" cy="1143000"/>
          </a:xfrm>
        </p:spPr>
        <p:txBody>
          <a:bodyPr>
            <a:normAutofit/>
          </a:bodyPr>
          <a:lstStyle>
            <a:lvl1pPr>
              <a:defRPr sz="4000" b="1"/>
            </a:lvl1p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9EC5E25-ABCC-4843-8742-6200DA1569A3}" type="datetime1">
              <a:rPr lang="en-US" altLang="zh-CN" smtClean="0"/>
              <a:t>10/9/2015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94265A6-8BBF-864B-863C-9248948DDB56}" type="slidenum">
              <a:rPr lang="en-US" smtClean="0"/>
              <a:t>‹#›</a:t>
            </a:fld>
            <a:endParaRPr lang="en-US"/>
          </a:p>
        </p:txBody>
      </p:sp>
    </p:spTree>
    <p:extLst>
      <p:ext uri="{BB962C8B-B14F-4D97-AF65-F5344CB8AC3E}">
        <p14:creationId xmlns:p14="http://schemas.microsoft.com/office/powerpoint/2010/main" val="22524932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1066968"/>
            <a:ext cx="3008313" cy="736881"/>
          </a:xfrm>
        </p:spPr>
        <p:txBody>
          <a:bodyPr anchor="b"/>
          <a:lstStyle>
            <a:lvl1pPr algn="l">
              <a:defRPr sz="2000" b="1"/>
            </a:lvl1pPr>
          </a:lstStyle>
          <a:p>
            <a:r>
              <a:rPr lang="en-US" dirty="0" smtClean="0"/>
              <a:t>Click to edit Master title style</a:t>
            </a:r>
            <a:endParaRPr lang="en-US" dirty="0"/>
          </a:p>
        </p:txBody>
      </p:sp>
      <p:sp>
        <p:nvSpPr>
          <p:cNvPr id="3" name="Content Placeholder 2"/>
          <p:cNvSpPr>
            <a:spLocks noGrp="1"/>
          </p:cNvSpPr>
          <p:nvPr>
            <p:ph idx="1"/>
          </p:nvPr>
        </p:nvSpPr>
        <p:spPr>
          <a:xfrm>
            <a:off x="3575050" y="1073720"/>
            <a:ext cx="5111750" cy="5052443"/>
          </a:xfrm>
        </p:spPr>
        <p:txBody>
          <a:bodyPr/>
          <a:lstStyle>
            <a:lvl1pPr>
              <a:defRPr sz="2800" b="1"/>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3"/>
          <p:cNvSpPr>
            <a:spLocks noGrp="1"/>
          </p:cNvSpPr>
          <p:nvPr>
            <p:ph type="body" sz="half" idx="2"/>
          </p:nvPr>
        </p:nvSpPr>
        <p:spPr>
          <a:xfrm>
            <a:off x="457200" y="1803850"/>
            <a:ext cx="3008313" cy="4322314"/>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
        <p:nvSpPr>
          <p:cNvPr id="5" name="Date Placeholder 4"/>
          <p:cNvSpPr>
            <a:spLocks noGrp="1"/>
          </p:cNvSpPr>
          <p:nvPr>
            <p:ph type="dt" sz="half" idx="10"/>
          </p:nvPr>
        </p:nvSpPr>
        <p:spPr/>
        <p:txBody>
          <a:bodyPr/>
          <a:lstStyle/>
          <a:p>
            <a:fld id="{CD97CF33-EC25-4827-AA97-75D02CD8402D}" type="datetime1">
              <a:rPr lang="en-US" altLang="zh-CN" smtClean="0"/>
              <a:t>10/9/2015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94265A6-8BBF-864B-863C-9248948DDB56}" type="slidenum">
              <a:rPr lang="en-US" smtClean="0"/>
              <a:t>‹#›</a:t>
            </a:fld>
            <a:endParaRPr lang="en-US"/>
          </a:p>
        </p:txBody>
      </p:sp>
    </p:spTree>
    <p:extLst>
      <p:ext uri="{BB962C8B-B14F-4D97-AF65-F5344CB8AC3E}">
        <p14:creationId xmlns:p14="http://schemas.microsoft.com/office/powerpoint/2010/main" val="26352638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1196430"/>
            <a:ext cx="2573672" cy="566738"/>
          </a:xfrm>
        </p:spPr>
        <p:txBody>
          <a:bodyPr anchor="b">
            <a:noAutofit/>
          </a:bodyPr>
          <a:lstStyle>
            <a:lvl1pPr algn="l">
              <a:defRPr sz="1800" b="1"/>
            </a:lvl1pPr>
          </a:lstStyle>
          <a:p>
            <a:r>
              <a:rPr lang="en-US" smtClean="0"/>
              <a:t>Click to edit Master title style</a:t>
            </a:r>
            <a:endParaRPr lang="en-US"/>
          </a:p>
        </p:txBody>
      </p:sp>
      <p:sp>
        <p:nvSpPr>
          <p:cNvPr id="3" name="Picture Placeholder 2"/>
          <p:cNvSpPr>
            <a:spLocks noGrp="1"/>
          </p:cNvSpPr>
          <p:nvPr>
            <p:ph type="pic" idx="1"/>
          </p:nvPr>
        </p:nvSpPr>
        <p:spPr>
          <a:xfrm>
            <a:off x="3200400" y="1196430"/>
            <a:ext cx="5486400" cy="4850287"/>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457200" y="1768043"/>
            <a:ext cx="2573672" cy="427867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FAEA261-3B31-497B-9703-78084B93E551}" type="datetime1">
              <a:rPr lang="en-US" altLang="zh-CN" smtClean="0"/>
              <a:t>10/9/2015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94265A6-8BBF-864B-863C-9248948DDB56}" type="slidenum">
              <a:rPr lang="en-US" smtClean="0"/>
              <a:t>‹#›</a:t>
            </a:fld>
            <a:endParaRPr lang="en-US"/>
          </a:p>
        </p:txBody>
      </p:sp>
    </p:spTree>
    <p:extLst>
      <p:ext uri="{BB962C8B-B14F-4D97-AF65-F5344CB8AC3E}">
        <p14:creationId xmlns:p14="http://schemas.microsoft.com/office/powerpoint/2010/main" val="160872262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8B88622-7281-4FB4-8951-924769A03994}" type="datetime1">
              <a:rPr lang="en-US" altLang="zh-CN" smtClean="0"/>
              <a:t>10/9/2015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94265A6-8BBF-864B-863C-9248948DDB56}" type="slidenum">
              <a:rPr lang="en-US" smtClean="0"/>
              <a:t>‹#›</a:t>
            </a:fld>
            <a:endParaRPr lang="en-US"/>
          </a:p>
        </p:txBody>
      </p:sp>
    </p:spTree>
    <p:extLst>
      <p:ext uri="{BB962C8B-B14F-4D97-AF65-F5344CB8AC3E}">
        <p14:creationId xmlns:p14="http://schemas.microsoft.com/office/powerpoint/2010/main" val="211316682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4" r:id="rId4"/>
    <p:sldLayoutId id="2147483656" r:id="rId5"/>
    <p:sldLayoutId id="2147483657" r:id="rId6"/>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chart" Target="../charts/chart74.xml"/><Relationship Id="rId2" Type="http://schemas.openxmlformats.org/officeDocument/2006/relationships/chart" Target="../charts/chart73.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chart" Target="../charts/chart76.xml"/><Relationship Id="rId2" Type="http://schemas.openxmlformats.org/officeDocument/2006/relationships/chart" Target="../charts/chart75.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chart" Target="../charts/chart78.xml"/><Relationship Id="rId2" Type="http://schemas.openxmlformats.org/officeDocument/2006/relationships/chart" Target="../charts/chart77.xml"/><Relationship Id="rId1" Type="http://schemas.openxmlformats.org/officeDocument/2006/relationships/slideLayout" Target="../slideLayouts/slideLayout2.xml"/><Relationship Id="rId4" Type="http://schemas.openxmlformats.org/officeDocument/2006/relationships/chart" Target="../charts/chart79.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chart" Target="../charts/chart81.xml"/><Relationship Id="rId2" Type="http://schemas.openxmlformats.org/officeDocument/2006/relationships/chart" Target="../charts/chart80.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chart" Target="../charts/chart83.xml"/><Relationship Id="rId2" Type="http://schemas.openxmlformats.org/officeDocument/2006/relationships/chart" Target="../charts/chart8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chart" Target="../charts/chart85.xml"/><Relationship Id="rId2" Type="http://schemas.openxmlformats.org/officeDocument/2006/relationships/chart" Target="../charts/chart84.xml"/><Relationship Id="rId1" Type="http://schemas.openxmlformats.org/officeDocument/2006/relationships/slideLayout" Target="../slideLayouts/slideLayout2.xml"/><Relationship Id="rId4" Type="http://schemas.openxmlformats.org/officeDocument/2006/relationships/chart" Target="../charts/chart86.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7.gif"/><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18.gi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0.tif"/><Relationship Id="rId2" Type="http://schemas.openxmlformats.org/officeDocument/2006/relationships/image" Target="../media/image19.tif"/><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22.tif"/><Relationship Id="rId2" Type="http://schemas.openxmlformats.org/officeDocument/2006/relationships/image" Target="../media/image21.tif"/><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24.tif"/><Relationship Id="rId2" Type="http://schemas.openxmlformats.org/officeDocument/2006/relationships/image" Target="../media/image23.ti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8.tiff"/><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3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chart" Target="../charts/chart3.xml"/></Relationships>
</file>

<file path=ppt/slides/_rels/slide3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chart" Target="../charts/char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chart" Target="../charts/chart5.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chart" Target="../charts/chart7.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chart" Target="../charts/chart10.xml"/><Relationship Id="rId2" Type="http://schemas.openxmlformats.org/officeDocument/2006/relationships/chart" Target="../charts/chart9.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chart" Target="../charts/chart12.xml"/><Relationship Id="rId2" Type="http://schemas.openxmlformats.org/officeDocument/2006/relationships/chart" Target="../charts/chart11.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chart" Target="../charts/chart14.xml"/><Relationship Id="rId2" Type="http://schemas.openxmlformats.org/officeDocument/2006/relationships/chart" Target="../charts/chart1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chart" Target="../charts/chart16.xml"/><Relationship Id="rId2" Type="http://schemas.openxmlformats.org/officeDocument/2006/relationships/chart" Target="../charts/chart15.xml"/><Relationship Id="rId1" Type="http://schemas.openxmlformats.org/officeDocument/2006/relationships/slideLayout" Target="../slideLayouts/slideLayout2.xml"/><Relationship Id="rId4" Type="http://schemas.openxmlformats.org/officeDocument/2006/relationships/chart" Target="../charts/chart1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chart" Target="../charts/chart19.xml"/><Relationship Id="rId2" Type="http://schemas.openxmlformats.org/officeDocument/2006/relationships/chart" Target="../charts/chart18.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chart" Target="../charts/chart21.xml"/><Relationship Id="rId2" Type="http://schemas.openxmlformats.org/officeDocument/2006/relationships/chart" Target="../charts/chart20.xml"/><Relationship Id="rId1" Type="http://schemas.openxmlformats.org/officeDocument/2006/relationships/slideLayout" Target="../slideLayouts/slideLayout2.xml"/><Relationship Id="rId4" Type="http://schemas.openxmlformats.org/officeDocument/2006/relationships/chart" Target="../charts/chart2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chart" Target="../charts/chart24.xml"/><Relationship Id="rId2" Type="http://schemas.openxmlformats.org/officeDocument/2006/relationships/chart" Target="../charts/chart23.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chart" Target="../charts/chart26.xml"/><Relationship Id="rId2" Type="http://schemas.openxmlformats.org/officeDocument/2006/relationships/chart" Target="../charts/chart25.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chart" Target="../charts/chart28.xml"/><Relationship Id="rId2" Type="http://schemas.openxmlformats.org/officeDocument/2006/relationships/chart" Target="../charts/chart27.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chart" Target="../charts/chart30.xml"/><Relationship Id="rId2" Type="http://schemas.openxmlformats.org/officeDocument/2006/relationships/chart" Target="../charts/chart29.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chart" Target="../charts/chart32.xml"/><Relationship Id="rId2" Type="http://schemas.openxmlformats.org/officeDocument/2006/relationships/chart" Target="../charts/chart31.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chart" Target="../charts/chart34.xml"/><Relationship Id="rId2" Type="http://schemas.openxmlformats.org/officeDocument/2006/relationships/chart" Target="../charts/chart33.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chart" Target="../charts/chart36.xml"/><Relationship Id="rId2" Type="http://schemas.openxmlformats.org/officeDocument/2006/relationships/chart" Target="../charts/chart3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chart" Target="../charts/chart38.xml"/><Relationship Id="rId2" Type="http://schemas.openxmlformats.org/officeDocument/2006/relationships/chart" Target="../charts/chart37.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chart" Target="../charts/chart40.xml"/><Relationship Id="rId2" Type="http://schemas.openxmlformats.org/officeDocument/2006/relationships/chart" Target="../charts/chart3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chart" Target="../charts/chart42.xml"/><Relationship Id="rId2" Type="http://schemas.openxmlformats.org/officeDocument/2006/relationships/chart" Target="../charts/chart41.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chart" Target="../charts/chart44.xml"/><Relationship Id="rId2" Type="http://schemas.openxmlformats.org/officeDocument/2006/relationships/chart" Target="../charts/chart43.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chart" Target="../charts/chart46.xml"/><Relationship Id="rId2" Type="http://schemas.openxmlformats.org/officeDocument/2006/relationships/chart" Target="../charts/chart45.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chart" Target="../charts/chart48.xml"/><Relationship Id="rId2" Type="http://schemas.openxmlformats.org/officeDocument/2006/relationships/chart" Target="../charts/chart47.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chart" Target="../charts/chart50.xml"/><Relationship Id="rId2" Type="http://schemas.openxmlformats.org/officeDocument/2006/relationships/chart" Target="../charts/chart49.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chart" Target="../charts/chart52.xml"/><Relationship Id="rId2" Type="http://schemas.openxmlformats.org/officeDocument/2006/relationships/chart" Target="../charts/chart51.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chart" Target="../charts/chart54.xml"/><Relationship Id="rId2" Type="http://schemas.openxmlformats.org/officeDocument/2006/relationships/chart" Target="../charts/chart53.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chart" Target="../charts/chart56.xml"/><Relationship Id="rId2" Type="http://schemas.openxmlformats.org/officeDocument/2006/relationships/chart" Target="../charts/chart5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chart" Target="../charts/chart58.xml"/><Relationship Id="rId2" Type="http://schemas.openxmlformats.org/officeDocument/2006/relationships/chart" Target="../charts/chart57.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chart" Target="../charts/chart60.xml"/><Relationship Id="rId2" Type="http://schemas.openxmlformats.org/officeDocument/2006/relationships/chart" Target="../charts/chart59.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chart" Target="../charts/chart62.xml"/><Relationship Id="rId2" Type="http://schemas.openxmlformats.org/officeDocument/2006/relationships/chart" Target="../charts/chart61.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chart" Target="../charts/chart64.xml"/><Relationship Id="rId2" Type="http://schemas.openxmlformats.org/officeDocument/2006/relationships/chart" Target="../charts/chart63.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chart" Target="../charts/chart66.xml"/><Relationship Id="rId2" Type="http://schemas.openxmlformats.org/officeDocument/2006/relationships/chart" Target="../charts/chart65.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chart" Target="../charts/chart68.xml"/><Relationship Id="rId2" Type="http://schemas.openxmlformats.org/officeDocument/2006/relationships/chart" Target="../charts/chart67.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chart" Target="../charts/chart70.xml"/><Relationship Id="rId2" Type="http://schemas.openxmlformats.org/officeDocument/2006/relationships/chart" Target="../charts/chart69.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chart" Target="../charts/chart72.xml"/><Relationship Id="rId2" Type="http://schemas.openxmlformats.org/officeDocument/2006/relationships/chart" Target="../charts/chart71.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34154" y="2031094"/>
            <a:ext cx="7924045" cy="1642282"/>
          </a:xfrm>
        </p:spPr>
        <p:txBody>
          <a:bodyPr>
            <a:normAutofit fontScale="90000"/>
          </a:bodyPr>
          <a:lstStyle/>
          <a:p>
            <a:pPr algn="ctr"/>
            <a:r>
              <a:rPr lang="en-US" altLang="zh-CN" dirty="0"/>
              <a:t>DESIGN, </a:t>
            </a:r>
            <a:r>
              <a:rPr lang="en-US" altLang="zh-CN" dirty="0" smtClean="0"/>
              <a:t>CONSTRUCTION </a:t>
            </a:r>
            <a:r>
              <a:rPr lang="en-US" altLang="zh-CN" dirty="0"/>
              <a:t>AND PERFORMANCE TESTING OF A LANDSCAPE IRRIGATION RUNOFF MITIGATION SYSTEM</a:t>
            </a:r>
            <a:endParaRPr lang="en-US" dirty="0"/>
          </a:p>
        </p:txBody>
      </p:sp>
      <p:pic>
        <p:nvPicPr>
          <p:cNvPr id="6" name="Picture 5" descr="DLCOE_logo_HWHT.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344000" y="1105318"/>
            <a:ext cx="3114199" cy="525774"/>
          </a:xfrm>
          <a:prstGeom prst="rect">
            <a:avLst/>
          </a:prstGeom>
        </p:spPr>
      </p:pic>
      <p:sp>
        <p:nvSpPr>
          <p:cNvPr id="7" name="TextBox 6"/>
          <p:cNvSpPr txBox="1"/>
          <p:nvPr/>
        </p:nvSpPr>
        <p:spPr>
          <a:xfrm>
            <a:off x="609976" y="4448991"/>
            <a:ext cx="7772400" cy="461665"/>
          </a:xfrm>
          <a:prstGeom prst="rect">
            <a:avLst/>
          </a:prstGeom>
          <a:noFill/>
        </p:spPr>
        <p:txBody>
          <a:bodyPr wrap="square" rtlCol="0">
            <a:spAutoFit/>
          </a:bodyPr>
          <a:lstStyle/>
          <a:p>
            <a:pPr algn="ctr"/>
            <a:r>
              <a:rPr lang="en-US" altLang="zh-CN" sz="2400" dirty="0" smtClean="0">
                <a:solidFill>
                  <a:schemeClr val="bg1"/>
                </a:solidFill>
              </a:rPr>
              <a:t>Junfeng Men</a:t>
            </a:r>
            <a:endParaRPr lang="zh-CN" altLang="en-US" sz="2400" dirty="0">
              <a:solidFill>
                <a:schemeClr val="bg1"/>
              </a:solidFill>
            </a:endParaRPr>
          </a:p>
        </p:txBody>
      </p:sp>
      <p:sp>
        <p:nvSpPr>
          <p:cNvPr id="8" name="Title 1"/>
          <p:cNvSpPr txBox="1">
            <a:spLocks/>
          </p:cNvSpPr>
          <p:nvPr/>
        </p:nvSpPr>
        <p:spPr>
          <a:xfrm>
            <a:off x="609976" y="5310658"/>
            <a:ext cx="7772400" cy="1063195"/>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altLang="zh-CN" sz="2000" dirty="0" smtClean="0">
                <a:solidFill>
                  <a:schemeClr val="bg1"/>
                </a:solidFill>
                <a:cs typeface="Frutiger LT Std 55 Roman"/>
              </a:rPr>
              <a:t>					 Advisor: Dr. Jorge Alvarado</a:t>
            </a:r>
          </a:p>
          <a:p>
            <a:pPr algn="l"/>
            <a:r>
              <a:rPr lang="en-US" altLang="zh-CN" sz="2000" dirty="0" smtClean="0">
                <a:solidFill>
                  <a:schemeClr val="bg1"/>
                </a:solidFill>
                <a:cs typeface="Frutiger LT Std 55 Roman"/>
              </a:rPr>
              <a:t>	       Committee Member: Dr. Michael Pate</a:t>
            </a:r>
          </a:p>
          <a:p>
            <a:r>
              <a:rPr lang="en-US" altLang="zh-CN" sz="2000" dirty="0" smtClean="0">
                <a:solidFill>
                  <a:schemeClr val="bg1"/>
                </a:solidFill>
                <a:cs typeface="Frutiger LT Std 55 Roman"/>
              </a:rPr>
              <a:t>                     Dr. Benjamin </a:t>
            </a:r>
            <a:r>
              <a:rPr lang="en-US" altLang="zh-CN" sz="2000" dirty="0" err="1" smtClean="0">
                <a:solidFill>
                  <a:schemeClr val="bg1"/>
                </a:solidFill>
                <a:cs typeface="Frutiger LT Std 55 Roman"/>
              </a:rPr>
              <a:t>Wherley</a:t>
            </a:r>
            <a:endParaRPr lang="en-US" altLang="zh-CN" sz="2000" dirty="0" smtClean="0">
              <a:solidFill>
                <a:schemeClr val="bg1"/>
              </a:solidFill>
              <a:cs typeface="Frutiger LT Std 55 Roman"/>
            </a:endParaRPr>
          </a:p>
          <a:p>
            <a:endParaRPr lang="en-US" sz="2000" dirty="0">
              <a:cs typeface="Frutiger LT Std 55 Roman"/>
            </a:endParaRPr>
          </a:p>
        </p:txBody>
      </p:sp>
      <p:sp>
        <p:nvSpPr>
          <p:cNvPr id="3" name="Slide Number Placeholder 2"/>
          <p:cNvSpPr>
            <a:spLocks noGrp="1"/>
          </p:cNvSpPr>
          <p:nvPr>
            <p:ph type="sldNum" sz="quarter" idx="12"/>
          </p:nvPr>
        </p:nvSpPr>
        <p:spPr/>
        <p:txBody>
          <a:bodyPr/>
          <a:lstStyle/>
          <a:p>
            <a:fld id="{A94265A6-8BBF-864B-863C-9248948DDB56}" type="slidenum">
              <a:rPr lang="en-US" smtClean="0"/>
              <a:t>1</a:t>
            </a:fld>
            <a:endParaRPr lang="en-US"/>
          </a:p>
        </p:txBody>
      </p:sp>
    </p:spTree>
    <p:extLst>
      <p:ext uri="{BB962C8B-B14F-4D97-AF65-F5344CB8AC3E}">
        <p14:creationId xmlns:p14="http://schemas.microsoft.com/office/powerpoint/2010/main" val="162857177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43839" y="2308634"/>
            <a:ext cx="8612777" cy="1883120"/>
          </a:xfrm>
        </p:spPr>
        <p:style>
          <a:lnRef idx="2">
            <a:schemeClr val="accent2">
              <a:shade val="50000"/>
            </a:schemeClr>
          </a:lnRef>
          <a:fillRef idx="1">
            <a:schemeClr val="accent2"/>
          </a:fillRef>
          <a:effectRef idx="0">
            <a:schemeClr val="accent2"/>
          </a:effectRef>
          <a:fontRef idx="minor">
            <a:schemeClr val="lt1"/>
          </a:fontRef>
        </p:style>
        <p:txBody>
          <a:bodyPr>
            <a:normAutofit fontScale="77500" lnSpcReduction="20000"/>
          </a:bodyPr>
          <a:lstStyle/>
          <a:p>
            <a:pPr marL="0" indent="0" algn="ctr">
              <a:buNone/>
            </a:pPr>
            <a:r>
              <a:rPr lang="en-US" altLang="zh-CN" sz="5800" dirty="0"/>
              <a:t>Design And Fabrication of Landscape Irrigation Runoff Mitigation System</a:t>
            </a:r>
          </a:p>
          <a:p>
            <a:endParaRPr lang="zh-CN" altLang="en-US" dirty="0"/>
          </a:p>
        </p:txBody>
      </p:sp>
      <p:sp>
        <p:nvSpPr>
          <p:cNvPr id="4" name="Slide Number Placeholder 3"/>
          <p:cNvSpPr>
            <a:spLocks noGrp="1"/>
          </p:cNvSpPr>
          <p:nvPr>
            <p:ph type="sldNum" sz="quarter" idx="12"/>
          </p:nvPr>
        </p:nvSpPr>
        <p:spPr/>
        <p:txBody>
          <a:bodyPr/>
          <a:lstStyle/>
          <a:p>
            <a:fld id="{F06A5241-12CB-C64D-AE38-6540AC6C648E}" type="slidenum">
              <a:rPr lang="en-US" smtClean="0"/>
              <a:pPr/>
              <a:t>10</a:t>
            </a:fld>
            <a:endParaRPr lang="en-US" dirty="0"/>
          </a:p>
        </p:txBody>
      </p:sp>
    </p:spTree>
    <p:extLst>
      <p:ext uri="{BB962C8B-B14F-4D97-AF65-F5344CB8AC3E}">
        <p14:creationId xmlns:p14="http://schemas.microsoft.com/office/powerpoint/2010/main" val="1553860596"/>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ltLang="zh-CN" sz="3200" b="1" dirty="0" smtClean="0"/>
              <a:t>Plot 8 Result Charts </a:t>
            </a:r>
            <a:r>
              <a:rPr lang="en-US" altLang="zh-CN" sz="3200" b="1" dirty="0"/>
              <a:t>on </a:t>
            </a:r>
            <a:r>
              <a:rPr lang="en-US" altLang="zh-CN" sz="3200" b="1" dirty="0" smtClean="0"/>
              <a:t>June 30</a:t>
            </a:r>
            <a:r>
              <a:rPr lang="en-US" altLang="zh-CN" sz="3200" b="1" baseline="30000" dirty="0" smtClean="0"/>
              <a:t>th</a:t>
            </a:r>
            <a:r>
              <a:rPr lang="en-US" altLang="zh-CN" sz="3200" b="1" dirty="0" smtClean="0"/>
              <a:t> </a:t>
            </a:r>
            <a:r>
              <a:rPr lang="en-US" altLang="zh-CN" sz="3200" b="1" dirty="0"/>
              <a:t>2015</a:t>
            </a:r>
            <a:endParaRPr lang="zh-CN" altLang="en-US" sz="3200" dirty="0"/>
          </a:p>
        </p:txBody>
      </p:sp>
      <p:sp>
        <p:nvSpPr>
          <p:cNvPr id="5" name="Slide Number Placeholder 4"/>
          <p:cNvSpPr>
            <a:spLocks noGrp="1"/>
          </p:cNvSpPr>
          <p:nvPr>
            <p:ph type="sldNum" sz="quarter" idx="12"/>
          </p:nvPr>
        </p:nvSpPr>
        <p:spPr/>
        <p:txBody>
          <a:bodyPr/>
          <a:lstStyle/>
          <a:p>
            <a:fld id="{F06A5241-12CB-C64D-AE38-6540AC6C648E}" type="slidenum">
              <a:rPr lang="en-US" smtClean="0"/>
              <a:pPr/>
              <a:t>100</a:t>
            </a:fld>
            <a:endParaRPr lang="en-US" dirty="0"/>
          </a:p>
        </p:txBody>
      </p:sp>
      <p:graphicFrame>
        <p:nvGraphicFramePr>
          <p:cNvPr id="7" name="Chart 6"/>
          <p:cNvGraphicFramePr>
            <a:graphicFrameLocks noGrp="1"/>
          </p:cNvGraphicFramePr>
          <p:nvPr/>
        </p:nvGraphicFramePr>
        <p:xfrm>
          <a:off x="457200" y="1516664"/>
          <a:ext cx="8229599" cy="2294845"/>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0" name="Chart 9"/>
          <p:cNvGraphicFramePr>
            <a:graphicFrameLocks noGrp="1"/>
          </p:cNvGraphicFramePr>
          <p:nvPr/>
        </p:nvGraphicFramePr>
        <p:xfrm>
          <a:off x="375355" y="3707936"/>
          <a:ext cx="8311445" cy="2747185"/>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95870952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sz="3600" b="1" dirty="0" smtClean="0"/>
              <a:t>Results Analysis on June 30</a:t>
            </a:r>
            <a:r>
              <a:rPr lang="en-US" altLang="zh-CN" sz="3600" b="1" baseline="30000" dirty="0" smtClean="0"/>
              <a:t>th</a:t>
            </a:r>
            <a:r>
              <a:rPr lang="en-US" altLang="zh-CN" sz="3600" b="1" dirty="0" smtClean="0"/>
              <a:t> </a:t>
            </a:r>
            <a:r>
              <a:rPr lang="en-US" altLang="zh-CN" sz="3600" b="1" dirty="0"/>
              <a:t>2015</a:t>
            </a:r>
            <a:endParaRPr lang="zh-CN" altLang="en-US" sz="3600" dirty="0"/>
          </a:p>
        </p:txBody>
      </p:sp>
      <p:sp>
        <p:nvSpPr>
          <p:cNvPr id="3" name="Content Placeholder 2"/>
          <p:cNvSpPr>
            <a:spLocks noGrp="1"/>
          </p:cNvSpPr>
          <p:nvPr>
            <p:ph idx="1"/>
          </p:nvPr>
        </p:nvSpPr>
        <p:spPr/>
        <p:txBody>
          <a:bodyPr>
            <a:normAutofit fontScale="92500" lnSpcReduction="10000"/>
          </a:bodyPr>
          <a:lstStyle/>
          <a:p>
            <a:pPr>
              <a:buFont typeface="Wingdings" panose="05000000000000000000" pitchFamily="2" charset="2"/>
              <a:buChar char="p"/>
            </a:pPr>
            <a:r>
              <a:rPr lang="en-US" altLang="zh-CN" dirty="0" smtClean="0"/>
              <a:t>Results Analysis</a:t>
            </a:r>
          </a:p>
          <a:p>
            <a:pPr lvl="1">
              <a:buFont typeface="Wingdings" panose="05000000000000000000" pitchFamily="2" charset="2"/>
              <a:buChar char="Ø"/>
            </a:pPr>
            <a:r>
              <a:rPr lang="en-US" altLang="zh-CN" dirty="0" smtClean="0"/>
              <a:t>The </a:t>
            </a:r>
            <a:r>
              <a:rPr lang="en-US" altLang="zh-CN" dirty="0"/>
              <a:t>two cubic float prototypes </a:t>
            </a:r>
            <a:r>
              <a:rPr lang="en-US" altLang="zh-CN" dirty="0" smtClean="0"/>
              <a:t>allowed </a:t>
            </a:r>
            <a:r>
              <a:rPr lang="en-US" altLang="zh-CN" dirty="0"/>
              <a:t>more time for soil to absorbing water than the two conductivity </a:t>
            </a:r>
            <a:r>
              <a:rPr lang="en-US" altLang="zh-CN" dirty="0" smtClean="0"/>
              <a:t>ones.</a:t>
            </a:r>
          </a:p>
          <a:p>
            <a:pPr lvl="1">
              <a:buFont typeface="Wingdings" panose="05000000000000000000" pitchFamily="2" charset="2"/>
              <a:buChar char="Ø"/>
            </a:pPr>
            <a:endParaRPr lang="en-US" altLang="zh-CN" dirty="0" smtClean="0"/>
          </a:p>
          <a:p>
            <a:pPr lvl="1">
              <a:buFont typeface="Wingdings" panose="05000000000000000000" pitchFamily="2" charset="2"/>
              <a:buChar char="Ø"/>
            </a:pPr>
            <a:r>
              <a:rPr lang="en-US" altLang="zh-CN" dirty="0" smtClean="0"/>
              <a:t>Plot 5 and 6 seemed to have some relevance, may caused by another interference. However, they detected runoff at different time, thus the relevance could also probably caused by the field and soil itself.</a:t>
            </a:r>
          </a:p>
          <a:p>
            <a:pPr marL="0" indent="0">
              <a:buNone/>
            </a:pPr>
            <a:endParaRPr lang="en-US" altLang="zh-CN" dirty="0" smtClean="0"/>
          </a:p>
          <a:p>
            <a:pPr marL="0" indent="0">
              <a:buNone/>
            </a:pPr>
            <a:endParaRPr lang="en-US" altLang="zh-CN" dirty="0" smtClean="0"/>
          </a:p>
          <a:p>
            <a:pPr marL="514350" indent="-514350">
              <a:buAutoNum type="arabicPeriod"/>
            </a:pPr>
            <a:endParaRPr lang="en-US" altLang="zh-CN" dirty="0" smtClean="0"/>
          </a:p>
        </p:txBody>
      </p:sp>
      <p:sp>
        <p:nvSpPr>
          <p:cNvPr id="5" name="Slide Number Placeholder 4"/>
          <p:cNvSpPr>
            <a:spLocks noGrp="1"/>
          </p:cNvSpPr>
          <p:nvPr>
            <p:ph type="sldNum" sz="quarter" idx="12"/>
          </p:nvPr>
        </p:nvSpPr>
        <p:spPr/>
        <p:txBody>
          <a:bodyPr/>
          <a:lstStyle/>
          <a:p>
            <a:fld id="{F06A5241-12CB-C64D-AE38-6540AC6C648E}" type="slidenum">
              <a:rPr lang="en-US" smtClean="0"/>
              <a:pPr/>
              <a:t>101</a:t>
            </a:fld>
            <a:endParaRPr lang="en-US" dirty="0"/>
          </a:p>
        </p:txBody>
      </p:sp>
    </p:spTree>
    <p:extLst>
      <p:ext uri="{BB962C8B-B14F-4D97-AF65-F5344CB8AC3E}">
        <p14:creationId xmlns:p14="http://schemas.microsoft.com/office/powerpoint/2010/main" val="65517616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sz="3600" b="1" dirty="0"/>
              <a:t>Irrigation </a:t>
            </a:r>
            <a:r>
              <a:rPr lang="en-US" altLang="zh-CN" sz="3600" b="1" dirty="0" smtClean="0"/>
              <a:t>Results </a:t>
            </a:r>
            <a:r>
              <a:rPr lang="en-US" altLang="zh-CN" sz="3600" b="1" dirty="0"/>
              <a:t>on </a:t>
            </a:r>
            <a:r>
              <a:rPr lang="en-US" altLang="zh-CN" sz="3600" b="1" dirty="0" smtClean="0"/>
              <a:t>July 11</a:t>
            </a:r>
            <a:r>
              <a:rPr lang="en-US" altLang="zh-CN" sz="3600" b="1" baseline="30000" dirty="0" smtClean="0"/>
              <a:t>th</a:t>
            </a:r>
            <a:r>
              <a:rPr lang="en-US" altLang="zh-CN" sz="3600" b="1" dirty="0" smtClean="0"/>
              <a:t> 2015</a:t>
            </a:r>
            <a:endParaRPr lang="zh-CN" altLang="en-US" sz="3600" dirty="0"/>
          </a:p>
        </p:txBody>
      </p:sp>
      <p:sp>
        <p:nvSpPr>
          <p:cNvPr id="3" name="Content Placeholder 2"/>
          <p:cNvSpPr>
            <a:spLocks noGrp="1"/>
          </p:cNvSpPr>
          <p:nvPr>
            <p:ph idx="1"/>
          </p:nvPr>
        </p:nvSpPr>
        <p:spPr/>
        <p:txBody>
          <a:bodyPr/>
          <a:lstStyle/>
          <a:p>
            <a:pPr>
              <a:buFont typeface="Wingdings" panose="05000000000000000000" pitchFamily="2" charset="2"/>
              <a:buChar char="p"/>
            </a:pPr>
            <a:r>
              <a:rPr lang="en-US" altLang="zh-CN" dirty="0" smtClean="0"/>
              <a:t>Irrigation Configurations</a:t>
            </a:r>
          </a:p>
          <a:p>
            <a:pPr marL="0" indent="0">
              <a:buNone/>
            </a:pPr>
            <a:endParaRPr lang="en-US" altLang="zh-CN" dirty="0" smtClean="0"/>
          </a:p>
          <a:p>
            <a:pPr marL="0" indent="0">
              <a:buNone/>
            </a:pPr>
            <a:endParaRPr lang="en-US" altLang="zh-CN" dirty="0" smtClean="0"/>
          </a:p>
          <a:p>
            <a:pPr marL="514350" indent="-514350">
              <a:buAutoNum type="arabicPeriod"/>
            </a:pPr>
            <a:endParaRPr lang="en-US" altLang="zh-CN" dirty="0" smtClean="0"/>
          </a:p>
        </p:txBody>
      </p:sp>
      <p:sp>
        <p:nvSpPr>
          <p:cNvPr id="5" name="Slide Number Placeholder 4"/>
          <p:cNvSpPr>
            <a:spLocks noGrp="1"/>
          </p:cNvSpPr>
          <p:nvPr>
            <p:ph type="sldNum" sz="quarter" idx="12"/>
          </p:nvPr>
        </p:nvSpPr>
        <p:spPr/>
        <p:txBody>
          <a:bodyPr/>
          <a:lstStyle/>
          <a:p>
            <a:fld id="{F06A5241-12CB-C64D-AE38-6540AC6C648E}" type="slidenum">
              <a:rPr lang="en-US" smtClean="0"/>
              <a:pPr/>
              <a:t>102</a:t>
            </a:fld>
            <a:endParaRPr lang="en-US" dirty="0"/>
          </a:p>
        </p:txBody>
      </p:sp>
      <p:graphicFrame>
        <p:nvGraphicFramePr>
          <p:cNvPr id="6" name="Table 5"/>
          <p:cNvGraphicFramePr>
            <a:graphicFrameLocks noGrp="1"/>
          </p:cNvGraphicFramePr>
          <p:nvPr>
            <p:extLst/>
          </p:nvPr>
        </p:nvGraphicFramePr>
        <p:xfrm>
          <a:off x="991354" y="3011442"/>
          <a:ext cx="7161291" cy="1261872"/>
        </p:xfrm>
        <a:graphic>
          <a:graphicData uri="http://schemas.openxmlformats.org/drawingml/2006/table">
            <a:tbl>
              <a:tblPr firstRow="1" firstCol="1" bandRow="1">
                <a:tableStyleId>{5C22544A-7EE6-4342-B048-85BDC9FD1C3A}</a:tableStyleId>
              </a:tblPr>
              <a:tblGrid>
                <a:gridCol w="3911098"/>
                <a:gridCol w="3250193"/>
              </a:tblGrid>
              <a:tr h="171450">
                <a:tc>
                  <a:txBody>
                    <a:bodyPr/>
                    <a:lstStyle/>
                    <a:p>
                      <a:pPr algn="ctr">
                        <a:lnSpc>
                          <a:spcPct val="115000"/>
                        </a:lnSpc>
                        <a:spcAft>
                          <a:spcPts val="1000"/>
                        </a:spcAft>
                      </a:pPr>
                      <a:r>
                        <a:rPr lang="en-US" sz="1800" kern="100" dirty="0">
                          <a:effectLst/>
                        </a:rPr>
                        <a:t>Start Time</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b"/>
                </a:tc>
                <a:tc>
                  <a:txBody>
                    <a:bodyPr/>
                    <a:lstStyle/>
                    <a:p>
                      <a:pPr algn="ctr">
                        <a:lnSpc>
                          <a:spcPct val="115000"/>
                        </a:lnSpc>
                        <a:spcAft>
                          <a:spcPts val="1000"/>
                        </a:spcAft>
                      </a:pPr>
                      <a:r>
                        <a:rPr lang="en-US" altLang="zh-CN" sz="1800" kern="100" dirty="0" smtClean="0">
                          <a:effectLst/>
                        </a:rPr>
                        <a:t>8:00</a:t>
                      </a:r>
                      <a:r>
                        <a:rPr lang="en-US" sz="1800" kern="100" dirty="0" smtClean="0">
                          <a:effectLst/>
                        </a:rPr>
                        <a:t> </a:t>
                      </a:r>
                      <a:r>
                        <a:rPr lang="en-US" sz="1800" kern="100" dirty="0">
                          <a:effectLst/>
                        </a:rPr>
                        <a:t>AM</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b"/>
                </a:tc>
              </a:tr>
              <a:tr h="171450">
                <a:tc>
                  <a:txBody>
                    <a:bodyPr/>
                    <a:lstStyle/>
                    <a:p>
                      <a:pPr algn="ctr">
                        <a:lnSpc>
                          <a:spcPct val="115000"/>
                        </a:lnSpc>
                        <a:spcAft>
                          <a:spcPts val="1000"/>
                        </a:spcAft>
                      </a:pPr>
                      <a:r>
                        <a:rPr lang="en-US" sz="1800" kern="100" dirty="0">
                          <a:effectLst/>
                        </a:rPr>
                        <a:t>Effective Irrigation Time</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b"/>
                </a:tc>
                <a:tc>
                  <a:txBody>
                    <a:bodyPr/>
                    <a:lstStyle/>
                    <a:p>
                      <a:pPr algn="ctr">
                        <a:lnSpc>
                          <a:spcPct val="115000"/>
                        </a:lnSpc>
                        <a:spcAft>
                          <a:spcPts val="1000"/>
                        </a:spcAft>
                      </a:pPr>
                      <a:r>
                        <a:rPr lang="en-US" sz="1800" kern="100" dirty="0">
                          <a:effectLst/>
                        </a:rPr>
                        <a:t>1 hour</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b"/>
                </a:tc>
              </a:tr>
              <a:tr h="171450">
                <a:tc>
                  <a:txBody>
                    <a:bodyPr/>
                    <a:lstStyle/>
                    <a:p>
                      <a:pPr algn="ctr">
                        <a:lnSpc>
                          <a:spcPct val="115000"/>
                        </a:lnSpc>
                        <a:spcAft>
                          <a:spcPts val="1000"/>
                        </a:spcAft>
                      </a:pPr>
                      <a:r>
                        <a:rPr lang="en-US" sz="1800" kern="100" dirty="0">
                          <a:effectLst/>
                        </a:rPr>
                        <a:t>Wait Time</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b"/>
                </a:tc>
                <a:tc>
                  <a:txBody>
                    <a:bodyPr/>
                    <a:lstStyle/>
                    <a:p>
                      <a:pPr algn="ctr">
                        <a:lnSpc>
                          <a:spcPct val="115000"/>
                        </a:lnSpc>
                        <a:spcAft>
                          <a:spcPts val="1000"/>
                        </a:spcAft>
                      </a:pPr>
                      <a:r>
                        <a:rPr lang="en-US" sz="1800" kern="100" dirty="0">
                          <a:effectLst/>
                        </a:rPr>
                        <a:t>20 minutes</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b"/>
                </a:tc>
              </a:tr>
              <a:tr h="171450">
                <a:tc>
                  <a:txBody>
                    <a:bodyPr/>
                    <a:lstStyle/>
                    <a:p>
                      <a:pPr algn="ctr">
                        <a:lnSpc>
                          <a:spcPct val="115000"/>
                        </a:lnSpc>
                        <a:spcAft>
                          <a:spcPts val="1000"/>
                        </a:spcAft>
                      </a:pPr>
                      <a:r>
                        <a:rPr lang="en-US" sz="1800" kern="100" dirty="0">
                          <a:effectLst/>
                        </a:rPr>
                        <a:t># of Tested Valve</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b"/>
                </a:tc>
                <a:tc>
                  <a:txBody>
                    <a:bodyPr/>
                    <a:lstStyle/>
                    <a:p>
                      <a:pPr algn="ctr">
                        <a:lnSpc>
                          <a:spcPct val="115000"/>
                        </a:lnSpc>
                        <a:spcAft>
                          <a:spcPts val="1000"/>
                        </a:spcAft>
                      </a:pPr>
                      <a:r>
                        <a:rPr lang="en-US" sz="1800" kern="100" dirty="0" smtClean="0">
                          <a:effectLst/>
                        </a:rPr>
                        <a:t>2, 4, 5</a:t>
                      </a:r>
                      <a:r>
                        <a:rPr lang="en-US" sz="1800" kern="100" dirty="0">
                          <a:effectLst/>
                        </a:rPr>
                        <a:t>, </a:t>
                      </a:r>
                      <a:r>
                        <a:rPr lang="en-US" sz="1800" kern="100" dirty="0" smtClean="0">
                          <a:effectLst/>
                        </a:rPr>
                        <a:t>6,</a:t>
                      </a:r>
                      <a:r>
                        <a:rPr lang="en-US" sz="1800" kern="100" baseline="0" dirty="0" smtClean="0">
                          <a:effectLst/>
                        </a:rPr>
                        <a:t> 7, 9</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b"/>
                </a:tc>
              </a:tr>
            </a:tbl>
          </a:graphicData>
        </a:graphic>
      </p:graphicFrame>
    </p:spTree>
    <p:extLst>
      <p:ext uri="{BB962C8B-B14F-4D97-AF65-F5344CB8AC3E}">
        <p14:creationId xmlns:p14="http://schemas.microsoft.com/office/powerpoint/2010/main" val="378871001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ltLang="zh-CN" sz="3200" b="1" dirty="0" smtClean="0"/>
              <a:t>Plot 2, 4 Result Charts </a:t>
            </a:r>
            <a:r>
              <a:rPr lang="en-US" altLang="zh-CN" sz="3200" b="1" dirty="0"/>
              <a:t>on </a:t>
            </a:r>
            <a:r>
              <a:rPr lang="en-US" altLang="zh-CN" sz="3200" b="1" dirty="0" smtClean="0"/>
              <a:t>July 11</a:t>
            </a:r>
            <a:r>
              <a:rPr lang="en-US" altLang="zh-CN" sz="3200" b="1" baseline="30000" dirty="0" smtClean="0"/>
              <a:t>th</a:t>
            </a:r>
            <a:r>
              <a:rPr lang="en-US" altLang="zh-CN" sz="3200" b="1" dirty="0" smtClean="0"/>
              <a:t> 2015</a:t>
            </a:r>
            <a:endParaRPr lang="zh-CN" altLang="en-US" sz="3200" dirty="0"/>
          </a:p>
        </p:txBody>
      </p:sp>
      <p:sp>
        <p:nvSpPr>
          <p:cNvPr id="5" name="Slide Number Placeholder 4"/>
          <p:cNvSpPr>
            <a:spLocks noGrp="1"/>
          </p:cNvSpPr>
          <p:nvPr>
            <p:ph type="sldNum" sz="quarter" idx="12"/>
          </p:nvPr>
        </p:nvSpPr>
        <p:spPr/>
        <p:txBody>
          <a:bodyPr/>
          <a:lstStyle/>
          <a:p>
            <a:fld id="{F06A5241-12CB-C64D-AE38-6540AC6C648E}" type="slidenum">
              <a:rPr lang="en-US" smtClean="0"/>
              <a:pPr/>
              <a:t>103</a:t>
            </a:fld>
            <a:endParaRPr lang="en-US" dirty="0"/>
          </a:p>
        </p:txBody>
      </p:sp>
      <p:pic>
        <p:nvPicPr>
          <p:cNvPr id="3" name="Picture 2"/>
          <p:cNvPicPr>
            <a:picLocks noChangeAspect="1"/>
          </p:cNvPicPr>
          <p:nvPr/>
        </p:nvPicPr>
        <p:blipFill>
          <a:blip r:embed="rId2"/>
          <a:stretch>
            <a:fillRect/>
          </a:stretch>
        </p:blipFill>
        <p:spPr>
          <a:xfrm>
            <a:off x="457200" y="1417638"/>
            <a:ext cx="8229600" cy="2330497"/>
          </a:xfrm>
          <a:prstGeom prst="rect">
            <a:avLst/>
          </a:prstGeom>
        </p:spPr>
      </p:pic>
      <p:pic>
        <p:nvPicPr>
          <p:cNvPr id="6" name="Picture 5"/>
          <p:cNvPicPr>
            <a:picLocks noChangeAspect="1"/>
          </p:cNvPicPr>
          <p:nvPr/>
        </p:nvPicPr>
        <p:blipFill>
          <a:blip r:embed="rId3"/>
          <a:stretch>
            <a:fillRect/>
          </a:stretch>
        </p:blipFill>
        <p:spPr>
          <a:xfrm>
            <a:off x="457201" y="3748135"/>
            <a:ext cx="8229600" cy="2438153"/>
          </a:xfrm>
          <a:prstGeom prst="rect">
            <a:avLst/>
          </a:prstGeom>
        </p:spPr>
      </p:pic>
      <p:sp>
        <p:nvSpPr>
          <p:cNvPr id="7" name="TextBox 6"/>
          <p:cNvSpPr txBox="1"/>
          <p:nvPr/>
        </p:nvSpPr>
        <p:spPr>
          <a:xfrm>
            <a:off x="1249378" y="1575303"/>
            <a:ext cx="968721" cy="369332"/>
          </a:xfrm>
          <a:prstGeom prst="rect">
            <a:avLst/>
          </a:prstGeom>
          <a:noFill/>
        </p:spPr>
        <p:txBody>
          <a:bodyPr wrap="square" rtlCol="0">
            <a:spAutoFit/>
          </a:bodyPr>
          <a:lstStyle/>
          <a:p>
            <a:r>
              <a:rPr lang="en-US" altLang="zh-CN" b="1" dirty="0" smtClean="0"/>
              <a:t>Plot 2</a:t>
            </a:r>
            <a:endParaRPr lang="zh-CN" altLang="en-US" b="1" dirty="0"/>
          </a:p>
        </p:txBody>
      </p:sp>
      <p:sp>
        <p:nvSpPr>
          <p:cNvPr id="10" name="TextBox 9"/>
          <p:cNvSpPr txBox="1"/>
          <p:nvPr/>
        </p:nvSpPr>
        <p:spPr>
          <a:xfrm>
            <a:off x="1249378" y="3905800"/>
            <a:ext cx="968721" cy="369332"/>
          </a:xfrm>
          <a:prstGeom prst="rect">
            <a:avLst/>
          </a:prstGeom>
          <a:noFill/>
        </p:spPr>
        <p:txBody>
          <a:bodyPr wrap="square" rtlCol="0">
            <a:spAutoFit/>
          </a:bodyPr>
          <a:lstStyle/>
          <a:p>
            <a:r>
              <a:rPr lang="en-US" altLang="zh-CN" b="1" dirty="0" smtClean="0"/>
              <a:t>Plot 4</a:t>
            </a:r>
            <a:endParaRPr lang="zh-CN" altLang="en-US" b="1" dirty="0"/>
          </a:p>
        </p:txBody>
      </p:sp>
    </p:spTree>
    <p:extLst>
      <p:ext uri="{BB962C8B-B14F-4D97-AF65-F5344CB8AC3E}">
        <p14:creationId xmlns:p14="http://schemas.microsoft.com/office/powerpoint/2010/main" val="110782218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457200" y="3748136"/>
            <a:ext cx="8229600" cy="2441898"/>
          </a:xfrm>
          <a:prstGeom prst="rect">
            <a:avLst/>
          </a:prstGeom>
        </p:spPr>
      </p:pic>
      <p:pic>
        <p:nvPicPr>
          <p:cNvPr id="8" name="Picture 7"/>
          <p:cNvPicPr>
            <a:picLocks noChangeAspect="1"/>
          </p:cNvPicPr>
          <p:nvPr/>
        </p:nvPicPr>
        <p:blipFill>
          <a:blip r:embed="rId3"/>
          <a:stretch>
            <a:fillRect/>
          </a:stretch>
        </p:blipFill>
        <p:spPr>
          <a:xfrm>
            <a:off x="457201" y="1288018"/>
            <a:ext cx="8229599" cy="2460117"/>
          </a:xfrm>
          <a:prstGeom prst="rect">
            <a:avLst/>
          </a:prstGeom>
        </p:spPr>
      </p:pic>
      <p:sp>
        <p:nvSpPr>
          <p:cNvPr id="2" name="Title 1"/>
          <p:cNvSpPr>
            <a:spLocks noGrp="1"/>
          </p:cNvSpPr>
          <p:nvPr>
            <p:ph type="title"/>
          </p:nvPr>
        </p:nvSpPr>
        <p:spPr/>
        <p:txBody>
          <a:bodyPr>
            <a:noAutofit/>
          </a:bodyPr>
          <a:lstStyle/>
          <a:p>
            <a:r>
              <a:rPr lang="en-US" altLang="zh-CN" sz="3200" b="1" dirty="0" smtClean="0"/>
              <a:t>Plot </a:t>
            </a:r>
            <a:r>
              <a:rPr lang="en-US" altLang="zh-CN" sz="3200" b="1" dirty="0"/>
              <a:t>5</a:t>
            </a:r>
            <a:r>
              <a:rPr lang="en-US" altLang="zh-CN" sz="3200" b="1" dirty="0" smtClean="0"/>
              <a:t>, </a:t>
            </a:r>
            <a:r>
              <a:rPr lang="en-US" altLang="zh-CN" sz="3200" b="1" dirty="0"/>
              <a:t>6</a:t>
            </a:r>
            <a:r>
              <a:rPr lang="en-US" altLang="zh-CN" sz="3200" b="1" dirty="0" smtClean="0"/>
              <a:t> Result Charts </a:t>
            </a:r>
            <a:r>
              <a:rPr lang="en-US" altLang="zh-CN" sz="3200" b="1" dirty="0"/>
              <a:t>on </a:t>
            </a:r>
            <a:r>
              <a:rPr lang="en-US" altLang="zh-CN" sz="3200" b="1" dirty="0" smtClean="0"/>
              <a:t>July 11</a:t>
            </a:r>
            <a:r>
              <a:rPr lang="en-US" altLang="zh-CN" sz="3200" b="1" baseline="30000" dirty="0" smtClean="0"/>
              <a:t>th</a:t>
            </a:r>
            <a:r>
              <a:rPr lang="en-US" altLang="zh-CN" sz="3200" b="1" dirty="0" smtClean="0"/>
              <a:t> 2015</a:t>
            </a:r>
            <a:endParaRPr lang="zh-CN" altLang="en-US" sz="3200" dirty="0"/>
          </a:p>
        </p:txBody>
      </p:sp>
      <p:sp>
        <p:nvSpPr>
          <p:cNvPr id="5" name="Slide Number Placeholder 4"/>
          <p:cNvSpPr>
            <a:spLocks noGrp="1"/>
          </p:cNvSpPr>
          <p:nvPr>
            <p:ph type="sldNum" sz="quarter" idx="12"/>
          </p:nvPr>
        </p:nvSpPr>
        <p:spPr/>
        <p:txBody>
          <a:bodyPr/>
          <a:lstStyle/>
          <a:p>
            <a:fld id="{F06A5241-12CB-C64D-AE38-6540AC6C648E}" type="slidenum">
              <a:rPr lang="en-US" smtClean="0"/>
              <a:pPr/>
              <a:t>104</a:t>
            </a:fld>
            <a:endParaRPr lang="en-US" dirty="0"/>
          </a:p>
        </p:txBody>
      </p:sp>
      <p:sp>
        <p:nvSpPr>
          <p:cNvPr id="7" name="TextBox 6"/>
          <p:cNvSpPr txBox="1"/>
          <p:nvPr/>
        </p:nvSpPr>
        <p:spPr>
          <a:xfrm>
            <a:off x="1249378" y="1575303"/>
            <a:ext cx="968721" cy="369332"/>
          </a:xfrm>
          <a:prstGeom prst="rect">
            <a:avLst/>
          </a:prstGeom>
          <a:noFill/>
        </p:spPr>
        <p:txBody>
          <a:bodyPr wrap="square" rtlCol="0">
            <a:spAutoFit/>
          </a:bodyPr>
          <a:lstStyle/>
          <a:p>
            <a:r>
              <a:rPr lang="en-US" altLang="zh-CN" b="1" dirty="0" smtClean="0"/>
              <a:t>Plot 5</a:t>
            </a:r>
            <a:endParaRPr lang="zh-CN" altLang="en-US" b="1" dirty="0"/>
          </a:p>
        </p:txBody>
      </p:sp>
      <p:sp>
        <p:nvSpPr>
          <p:cNvPr id="10" name="TextBox 9"/>
          <p:cNvSpPr txBox="1"/>
          <p:nvPr/>
        </p:nvSpPr>
        <p:spPr>
          <a:xfrm>
            <a:off x="1249378" y="3905800"/>
            <a:ext cx="968721" cy="369332"/>
          </a:xfrm>
          <a:prstGeom prst="rect">
            <a:avLst/>
          </a:prstGeom>
          <a:noFill/>
        </p:spPr>
        <p:txBody>
          <a:bodyPr wrap="square" rtlCol="0">
            <a:spAutoFit/>
          </a:bodyPr>
          <a:lstStyle/>
          <a:p>
            <a:r>
              <a:rPr lang="en-US" altLang="zh-CN" b="1" dirty="0" smtClean="0"/>
              <a:t>Plot 6</a:t>
            </a:r>
            <a:endParaRPr lang="zh-CN" altLang="en-US" b="1" dirty="0"/>
          </a:p>
        </p:txBody>
      </p:sp>
    </p:spTree>
    <p:extLst>
      <p:ext uri="{BB962C8B-B14F-4D97-AF65-F5344CB8AC3E}">
        <p14:creationId xmlns:p14="http://schemas.microsoft.com/office/powerpoint/2010/main" val="18465200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stretch>
            <a:fillRect/>
          </a:stretch>
        </p:blipFill>
        <p:spPr>
          <a:xfrm>
            <a:off x="457200" y="1206901"/>
            <a:ext cx="8229601" cy="2442850"/>
          </a:xfrm>
          <a:prstGeom prst="rect">
            <a:avLst/>
          </a:prstGeom>
        </p:spPr>
      </p:pic>
      <p:sp>
        <p:nvSpPr>
          <p:cNvPr id="2" name="Title 1"/>
          <p:cNvSpPr>
            <a:spLocks noGrp="1"/>
          </p:cNvSpPr>
          <p:nvPr>
            <p:ph type="title"/>
          </p:nvPr>
        </p:nvSpPr>
        <p:spPr/>
        <p:txBody>
          <a:bodyPr>
            <a:noAutofit/>
          </a:bodyPr>
          <a:lstStyle/>
          <a:p>
            <a:r>
              <a:rPr lang="en-US" altLang="zh-CN" sz="3200" b="1" dirty="0" smtClean="0"/>
              <a:t>Plot </a:t>
            </a:r>
            <a:r>
              <a:rPr lang="en-US" altLang="zh-CN" sz="3200" b="1" dirty="0"/>
              <a:t>7</a:t>
            </a:r>
            <a:r>
              <a:rPr lang="en-US" altLang="zh-CN" sz="3200" b="1" dirty="0" smtClean="0"/>
              <a:t>, 9 Result Charts </a:t>
            </a:r>
            <a:r>
              <a:rPr lang="en-US" altLang="zh-CN" sz="3200" b="1" dirty="0"/>
              <a:t>on </a:t>
            </a:r>
            <a:r>
              <a:rPr lang="en-US" altLang="zh-CN" sz="3200" b="1" dirty="0" smtClean="0"/>
              <a:t>July 11</a:t>
            </a:r>
            <a:r>
              <a:rPr lang="en-US" altLang="zh-CN" sz="3200" b="1" baseline="30000" dirty="0" smtClean="0"/>
              <a:t>th</a:t>
            </a:r>
            <a:r>
              <a:rPr lang="en-US" altLang="zh-CN" sz="3200" b="1" dirty="0" smtClean="0"/>
              <a:t> 2015</a:t>
            </a:r>
            <a:endParaRPr lang="zh-CN" altLang="en-US" sz="3200" dirty="0"/>
          </a:p>
        </p:txBody>
      </p:sp>
      <p:sp>
        <p:nvSpPr>
          <p:cNvPr id="5" name="Slide Number Placeholder 4"/>
          <p:cNvSpPr>
            <a:spLocks noGrp="1"/>
          </p:cNvSpPr>
          <p:nvPr>
            <p:ph type="sldNum" sz="quarter" idx="12"/>
          </p:nvPr>
        </p:nvSpPr>
        <p:spPr/>
        <p:txBody>
          <a:bodyPr/>
          <a:lstStyle/>
          <a:p>
            <a:fld id="{F06A5241-12CB-C64D-AE38-6540AC6C648E}" type="slidenum">
              <a:rPr lang="en-US" smtClean="0"/>
              <a:pPr/>
              <a:t>105</a:t>
            </a:fld>
            <a:endParaRPr lang="en-US" dirty="0"/>
          </a:p>
        </p:txBody>
      </p:sp>
      <p:sp>
        <p:nvSpPr>
          <p:cNvPr id="7" name="TextBox 6"/>
          <p:cNvSpPr txBox="1"/>
          <p:nvPr/>
        </p:nvSpPr>
        <p:spPr>
          <a:xfrm>
            <a:off x="1249378" y="1575303"/>
            <a:ext cx="968721" cy="369332"/>
          </a:xfrm>
          <a:prstGeom prst="rect">
            <a:avLst/>
          </a:prstGeom>
          <a:noFill/>
        </p:spPr>
        <p:txBody>
          <a:bodyPr wrap="square" rtlCol="0">
            <a:spAutoFit/>
          </a:bodyPr>
          <a:lstStyle/>
          <a:p>
            <a:r>
              <a:rPr lang="en-US" altLang="zh-CN" b="1" dirty="0" smtClean="0"/>
              <a:t>Plot 7</a:t>
            </a:r>
            <a:endParaRPr lang="zh-CN" altLang="en-US" b="1" dirty="0"/>
          </a:p>
        </p:txBody>
      </p:sp>
      <p:pic>
        <p:nvPicPr>
          <p:cNvPr id="9" name="Picture 8"/>
          <p:cNvPicPr>
            <a:picLocks noChangeAspect="1"/>
          </p:cNvPicPr>
          <p:nvPr/>
        </p:nvPicPr>
        <p:blipFill>
          <a:blip r:embed="rId3"/>
          <a:stretch>
            <a:fillRect/>
          </a:stretch>
        </p:blipFill>
        <p:spPr>
          <a:xfrm>
            <a:off x="457200" y="3649751"/>
            <a:ext cx="8233373" cy="2479445"/>
          </a:xfrm>
          <a:prstGeom prst="rect">
            <a:avLst/>
          </a:prstGeom>
        </p:spPr>
      </p:pic>
      <p:sp>
        <p:nvSpPr>
          <p:cNvPr id="10" name="TextBox 9"/>
          <p:cNvSpPr txBox="1"/>
          <p:nvPr/>
        </p:nvSpPr>
        <p:spPr>
          <a:xfrm>
            <a:off x="1249378" y="3905800"/>
            <a:ext cx="968721" cy="369332"/>
          </a:xfrm>
          <a:prstGeom prst="rect">
            <a:avLst/>
          </a:prstGeom>
          <a:noFill/>
        </p:spPr>
        <p:txBody>
          <a:bodyPr wrap="square" rtlCol="0">
            <a:spAutoFit/>
          </a:bodyPr>
          <a:lstStyle/>
          <a:p>
            <a:r>
              <a:rPr lang="en-US" altLang="zh-CN" b="1" dirty="0" smtClean="0"/>
              <a:t>Plot 9</a:t>
            </a:r>
            <a:endParaRPr lang="zh-CN" altLang="en-US" b="1" dirty="0"/>
          </a:p>
        </p:txBody>
      </p:sp>
    </p:spTree>
    <p:extLst>
      <p:ext uri="{BB962C8B-B14F-4D97-AF65-F5344CB8AC3E}">
        <p14:creationId xmlns:p14="http://schemas.microsoft.com/office/powerpoint/2010/main" val="197186155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sz="3600" b="1" dirty="0" smtClean="0"/>
              <a:t>Results Analysis on July 11</a:t>
            </a:r>
            <a:r>
              <a:rPr lang="en-US" altLang="zh-CN" sz="3600" b="1" baseline="30000" dirty="0" smtClean="0"/>
              <a:t>th</a:t>
            </a:r>
            <a:r>
              <a:rPr lang="en-US" altLang="zh-CN" sz="3600" b="1" dirty="0" smtClean="0"/>
              <a:t> 2015</a:t>
            </a:r>
            <a:endParaRPr lang="zh-CN" altLang="en-US" sz="3600" dirty="0"/>
          </a:p>
        </p:txBody>
      </p:sp>
      <p:sp>
        <p:nvSpPr>
          <p:cNvPr id="3" name="Content Placeholder 2"/>
          <p:cNvSpPr>
            <a:spLocks noGrp="1"/>
          </p:cNvSpPr>
          <p:nvPr>
            <p:ph idx="1"/>
          </p:nvPr>
        </p:nvSpPr>
        <p:spPr/>
        <p:txBody>
          <a:bodyPr>
            <a:normAutofit/>
          </a:bodyPr>
          <a:lstStyle/>
          <a:p>
            <a:pPr>
              <a:buFont typeface="Wingdings" panose="05000000000000000000" pitchFamily="2" charset="2"/>
              <a:buChar char="p"/>
            </a:pPr>
            <a:r>
              <a:rPr lang="en-US" altLang="zh-CN" dirty="0" smtClean="0"/>
              <a:t>Results Analysis</a:t>
            </a:r>
          </a:p>
          <a:p>
            <a:pPr>
              <a:buFont typeface="Wingdings" panose="05000000000000000000" pitchFamily="2" charset="2"/>
              <a:buChar char="p"/>
            </a:pPr>
            <a:endParaRPr lang="en-US" altLang="zh-CN" dirty="0" smtClean="0"/>
          </a:p>
          <a:p>
            <a:pPr lvl="1">
              <a:buFont typeface="Wingdings" panose="05000000000000000000" pitchFamily="2" charset="2"/>
              <a:buChar char="Ø"/>
            </a:pPr>
            <a:r>
              <a:rPr lang="en-US" altLang="zh-CN" dirty="0" smtClean="0"/>
              <a:t>The relevance problem between plot 5 and 6 has disappeared. </a:t>
            </a:r>
          </a:p>
          <a:p>
            <a:pPr lvl="1">
              <a:buFont typeface="Wingdings" panose="05000000000000000000" pitchFamily="2" charset="2"/>
              <a:buChar char="Ø"/>
            </a:pPr>
            <a:endParaRPr lang="en-US" altLang="zh-CN" dirty="0"/>
          </a:p>
          <a:p>
            <a:pPr lvl="1">
              <a:buFont typeface="Wingdings" panose="05000000000000000000" pitchFamily="2" charset="2"/>
              <a:buChar char="Ø"/>
            </a:pPr>
            <a:r>
              <a:rPr lang="en-US" altLang="zh-CN" dirty="0" smtClean="0"/>
              <a:t>Weather was too dry that some plots had no runoff while others detected runoff near the end of the irrigation event.</a:t>
            </a:r>
            <a:endParaRPr lang="en-US" altLang="zh-CN" dirty="0"/>
          </a:p>
          <a:p>
            <a:pPr lvl="1">
              <a:buFont typeface="Wingdings" panose="05000000000000000000" pitchFamily="2" charset="2"/>
              <a:buChar char="Ø"/>
            </a:pPr>
            <a:endParaRPr lang="en-US" altLang="zh-CN" dirty="0" smtClean="0"/>
          </a:p>
          <a:p>
            <a:pPr marL="0" indent="0">
              <a:buNone/>
            </a:pPr>
            <a:endParaRPr lang="en-US" altLang="zh-CN" dirty="0" smtClean="0"/>
          </a:p>
          <a:p>
            <a:pPr marL="0" indent="0">
              <a:buNone/>
            </a:pPr>
            <a:endParaRPr lang="en-US" altLang="zh-CN" dirty="0" smtClean="0"/>
          </a:p>
          <a:p>
            <a:pPr marL="514350" indent="-514350">
              <a:buAutoNum type="arabicPeriod"/>
            </a:pPr>
            <a:endParaRPr lang="en-US" altLang="zh-CN" dirty="0" smtClean="0"/>
          </a:p>
        </p:txBody>
      </p:sp>
      <p:sp>
        <p:nvSpPr>
          <p:cNvPr id="5" name="Slide Number Placeholder 4"/>
          <p:cNvSpPr>
            <a:spLocks noGrp="1"/>
          </p:cNvSpPr>
          <p:nvPr>
            <p:ph type="sldNum" sz="quarter" idx="12"/>
          </p:nvPr>
        </p:nvSpPr>
        <p:spPr/>
        <p:txBody>
          <a:bodyPr/>
          <a:lstStyle/>
          <a:p>
            <a:fld id="{F06A5241-12CB-C64D-AE38-6540AC6C648E}" type="slidenum">
              <a:rPr lang="en-US" smtClean="0"/>
              <a:pPr/>
              <a:t>106</a:t>
            </a:fld>
            <a:endParaRPr lang="en-US" dirty="0"/>
          </a:p>
        </p:txBody>
      </p:sp>
    </p:spTree>
    <p:extLst>
      <p:ext uri="{BB962C8B-B14F-4D97-AF65-F5344CB8AC3E}">
        <p14:creationId xmlns:p14="http://schemas.microsoft.com/office/powerpoint/2010/main" val="405718901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sz="3600" b="1" dirty="0"/>
              <a:t>Irrigation </a:t>
            </a:r>
            <a:r>
              <a:rPr lang="en-US" altLang="zh-CN" sz="3600" b="1" dirty="0" smtClean="0"/>
              <a:t>Results </a:t>
            </a:r>
            <a:r>
              <a:rPr lang="en-US" altLang="zh-CN" sz="3600" b="1" dirty="0"/>
              <a:t>on </a:t>
            </a:r>
            <a:r>
              <a:rPr lang="en-US" altLang="zh-CN" sz="3600" b="1" dirty="0" smtClean="0"/>
              <a:t>July 14</a:t>
            </a:r>
            <a:r>
              <a:rPr lang="en-US" altLang="zh-CN" sz="3600" b="1" baseline="30000" dirty="0" smtClean="0"/>
              <a:t>th</a:t>
            </a:r>
            <a:r>
              <a:rPr lang="en-US" altLang="zh-CN" sz="3600" b="1" dirty="0" smtClean="0"/>
              <a:t> 2015</a:t>
            </a:r>
            <a:endParaRPr lang="zh-CN" altLang="en-US" sz="3600" dirty="0"/>
          </a:p>
        </p:txBody>
      </p:sp>
      <p:sp>
        <p:nvSpPr>
          <p:cNvPr id="3" name="Content Placeholder 2"/>
          <p:cNvSpPr>
            <a:spLocks noGrp="1"/>
          </p:cNvSpPr>
          <p:nvPr>
            <p:ph idx="1"/>
          </p:nvPr>
        </p:nvSpPr>
        <p:spPr/>
        <p:txBody>
          <a:bodyPr/>
          <a:lstStyle/>
          <a:p>
            <a:pPr>
              <a:buFont typeface="Wingdings" panose="05000000000000000000" pitchFamily="2" charset="2"/>
              <a:buChar char="p"/>
            </a:pPr>
            <a:r>
              <a:rPr lang="en-US" altLang="zh-CN" dirty="0" smtClean="0"/>
              <a:t>Irrigation Configurations</a:t>
            </a:r>
          </a:p>
          <a:p>
            <a:pPr marL="0" indent="0">
              <a:buNone/>
            </a:pPr>
            <a:endParaRPr lang="en-US" altLang="zh-CN" dirty="0" smtClean="0"/>
          </a:p>
          <a:p>
            <a:pPr marL="0" indent="0">
              <a:buNone/>
            </a:pPr>
            <a:endParaRPr lang="en-US" altLang="zh-CN" dirty="0" smtClean="0"/>
          </a:p>
          <a:p>
            <a:pPr marL="514350" indent="-514350">
              <a:buAutoNum type="arabicPeriod"/>
            </a:pPr>
            <a:endParaRPr lang="en-US" altLang="zh-CN" dirty="0" smtClean="0"/>
          </a:p>
        </p:txBody>
      </p:sp>
      <p:sp>
        <p:nvSpPr>
          <p:cNvPr id="5" name="Slide Number Placeholder 4"/>
          <p:cNvSpPr>
            <a:spLocks noGrp="1"/>
          </p:cNvSpPr>
          <p:nvPr>
            <p:ph type="sldNum" sz="quarter" idx="12"/>
          </p:nvPr>
        </p:nvSpPr>
        <p:spPr/>
        <p:txBody>
          <a:bodyPr/>
          <a:lstStyle/>
          <a:p>
            <a:fld id="{F06A5241-12CB-C64D-AE38-6540AC6C648E}" type="slidenum">
              <a:rPr lang="en-US" smtClean="0"/>
              <a:pPr/>
              <a:t>107</a:t>
            </a:fld>
            <a:endParaRPr lang="en-US" dirty="0"/>
          </a:p>
        </p:txBody>
      </p:sp>
      <p:graphicFrame>
        <p:nvGraphicFramePr>
          <p:cNvPr id="6" name="Table 5"/>
          <p:cNvGraphicFramePr>
            <a:graphicFrameLocks noGrp="1"/>
          </p:cNvGraphicFramePr>
          <p:nvPr>
            <p:extLst/>
          </p:nvPr>
        </p:nvGraphicFramePr>
        <p:xfrm>
          <a:off x="991354" y="3011442"/>
          <a:ext cx="7161291" cy="1261872"/>
        </p:xfrm>
        <a:graphic>
          <a:graphicData uri="http://schemas.openxmlformats.org/drawingml/2006/table">
            <a:tbl>
              <a:tblPr firstRow="1" firstCol="1" bandRow="1">
                <a:tableStyleId>{5C22544A-7EE6-4342-B048-85BDC9FD1C3A}</a:tableStyleId>
              </a:tblPr>
              <a:tblGrid>
                <a:gridCol w="3911098"/>
                <a:gridCol w="3250193"/>
              </a:tblGrid>
              <a:tr h="171450">
                <a:tc>
                  <a:txBody>
                    <a:bodyPr/>
                    <a:lstStyle/>
                    <a:p>
                      <a:pPr algn="ctr">
                        <a:lnSpc>
                          <a:spcPct val="115000"/>
                        </a:lnSpc>
                        <a:spcAft>
                          <a:spcPts val="1000"/>
                        </a:spcAft>
                      </a:pPr>
                      <a:r>
                        <a:rPr lang="en-US" sz="1800" kern="100" dirty="0">
                          <a:effectLst/>
                        </a:rPr>
                        <a:t>Start Time</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b"/>
                </a:tc>
                <a:tc>
                  <a:txBody>
                    <a:bodyPr/>
                    <a:lstStyle/>
                    <a:p>
                      <a:pPr algn="ctr">
                        <a:lnSpc>
                          <a:spcPct val="115000"/>
                        </a:lnSpc>
                        <a:spcAft>
                          <a:spcPts val="1000"/>
                        </a:spcAft>
                      </a:pPr>
                      <a:r>
                        <a:rPr lang="en-US" altLang="zh-CN" sz="1800" kern="100" dirty="0" smtClean="0">
                          <a:effectLst/>
                        </a:rPr>
                        <a:t>8:00</a:t>
                      </a:r>
                      <a:r>
                        <a:rPr lang="en-US" sz="1800" kern="100" dirty="0" smtClean="0">
                          <a:effectLst/>
                        </a:rPr>
                        <a:t> </a:t>
                      </a:r>
                      <a:r>
                        <a:rPr lang="en-US" sz="1800" kern="100" dirty="0">
                          <a:effectLst/>
                        </a:rPr>
                        <a:t>AM</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b"/>
                </a:tc>
              </a:tr>
              <a:tr h="171450">
                <a:tc>
                  <a:txBody>
                    <a:bodyPr/>
                    <a:lstStyle/>
                    <a:p>
                      <a:pPr algn="ctr">
                        <a:lnSpc>
                          <a:spcPct val="115000"/>
                        </a:lnSpc>
                        <a:spcAft>
                          <a:spcPts val="1000"/>
                        </a:spcAft>
                      </a:pPr>
                      <a:r>
                        <a:rPr lang="en-US" sz="1800" kern="100" dirty="0">
                          <a:effectLst/>
                        </a:rPr>
                        <a:t>Effective Irrigation Time</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b"/>
                </a:tc>
                <a:tc>
                  <a:txBody>
                    <a:bodyPr/>
                    <a:lstStyle/>
                    <a:p>
                      <a:pPr algn="ctr">
                        <a:lnSpc>
                          <a:spcPct val="115000"/>
                        </a:lnSpc>
                        <a:spcAft>
                          <a:spcPts val="1000"/>
                        </a:spcAft>
                      </a:pPr>
                      <a:r>
                        <a:rPr lang="en-US" sz="1800" kern="100" dirty="0" smtClean="0">
                          <a:effectLst/>
                        </a:rPr>
                        <a:t>1.5 </a:t>
                      </a:r>
                      <a:r>
                        <a:rPr lang="en-US" sz="1800" kern="100" dirty="0">
                          <a:effectLst/>
                        </a:rPr>
                        <a:t>hour</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b"/>
                </a:tc>
              </a:tr>
              <a:tr h="171450">
                <a:tc>
                  <a:txBody>
                    <a:bodyPr/>
                    <a:lstStyle/>
                    <a:p>
                      <a:pPr algn="ctr">
                        <a:lnSpc>
                          <a:spcPct val="115000"/>
                        </a:lnSpc>
                        <a:spcAft>
                          <a:spcPts val="1000"/>
                        </a:spcAft>
                      </a:pPr>
                      <a:r>
                        <a:rPr lang="en-US" sz="1800" kern="100" dirty="0">
                          <a:effectLst/>
                        </a:rPr>
                        <a:t>Wait Time</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b"/>
                </a:tc>
                <a:tc>
                  <a:txBody>
                    <a:bodyPr/>
                    <a:lstStyle/>
                    <a:p>
                      <a:pPr algn="ctr">
                        <a:lnSpc>
                          <a:spcPct val="115000"/>
                        </a:lnSpc>
                        <a:spcAft>
                          <a:spcPts val="1000"/>
                        </a:spcAft>
                      </a:pPr>
                      <a:r>
                        <a:rPr lang="en-US" sz="1800" kern="100" dirty="0">
                          <a:effectLst/>
                        </a:rPr>
                        <a:t>20 minutes</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b"/>
                </a:tc>
              </a:tr>
              <a:tr h="171450">
                <a:tc>
                  <a:txBody>
                    <a:bodyPr/>
                    <a:lstStyle/>
                    <a:p>
                      <a:pPr algn="ctr">
                        <a:lnSpc>
                          <a:spcPct val="115000"/>
                        </a:lnSpc>
                        <a:spcAft>
                          <a:spcPts val="1000"/>
                        </a:spcAft>
                      </a:pPr>
                      <a:r>
                        <a:rPr lang="en-US" sz="1800" kern="100" dirty="0">
                          <a:effectLst/>
                        </a:rPr>
                        <a:t># of Tested Valve</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b"/>
                </a:tc>
                <a:tc>
                  <a:txBody>
                    <a:bodyPr/>
                    <a:lstStyle/>
                    <a:p>
                      <a:pPr algn="ctr">
                        <a:lnSpc>
                          <a:spcPct val="115000"/>
                        </a:lnSpc>
                        <a:spcAft>
                          <a:spcPts val="1000"/>
                        </a:spcAft>
                      </a:pPr>
                      <a:r>
                        <a:rPr lang="en-US" sz="1800" kern="100" dirty="0" smtClean="0">
                          <a:effectLst/>
                        </a:rPr>
                        <a:t>2, 4, 5</a:t>
                      </a:r>
                      <a:r>
                        <a:rPr lang="en-US" sz="1800" kern="100" dirty="0">
                          <a:effectLst/>
                        </a:rPr>
                        <a:t>, </a:t>
                      </a:r>
                      <a:r>
                        <a:rPr lang="en-US" sz="1800" kern="100" dirty="0" smtClean="0">
                          <a:effectLst/>
                        </a:rPr>
                        <a:t>6,</a:t>
                      </a:r>
                      <a:r>
                        <a:rPr lang="en-US" sz="1800" kern="100" baseline="0" dirty="0" smtClean="0">
                          <a:effectLst/>
                        </a:rPr>
                        <a:t> 7, 9</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b"/>
                </a:tc>
              </a:tr>
            </a:tbl>
          </a:graphicData>
        </a:graphic>
      </p:graphicFrame>
    </p:spTree>
    <p:extLst>
      <p:ext uri="{BB962C8B-B14F-4D97-AF65-F5344CB8AC3E}">
        <p14:creationId xmlns:p14="http://schemas.microsoft.com/office/powerpoint/2010/main" val="2503404938"/>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stretch>
            <a:fillRect/>
          </a:stretch>
        </p:blipFill>
        <p:spPr>
          <a:xfrm>
            <a:off x="457200" y="1255662"/>
            <a:ext cx="8229600" cy="2440870"/>
          </a:xfrm>
          <a:prstGeom prst="rect">
            <a:avLst/>
          </a:prstGeom>
        </p:spPr>
      </p:pic>
      <p:sp>
        <p:nvSpPr>
          <p:cNvPr id="2" name="Title 1"/>
          <p:cNvSpPr>
            <a:spLocks noGrp="1"/>
          </p:cNvSpPr>
          <p:nvPr>
            <p:ph type="title"/>
          </p:nvPr>
        </p:nvSpPr>
        <p:spPr/>
        <p:txBody>
          <a:bodyPr>
            <a:noAutofit/>
          </a:bodyPr>
          <a:lstStyle/>
          <a:p>
            <a:r>
              <a:rPr lang="en-US" altLang="zh-CN" sz="3200" b="1" dirty="0" smtClean="0"/>
              <a:t>Plot 2, 4 Result Charts </a:t>
            </a:r>
            <a:r>
              <a:rPr lang="en-US" altLang="zh-CN" sz="3200" b="1" dirty="0"/>
              <a:t>on </a:t>
            </a:r>
            <a:r>
              <a:rPr lang="en-US" altLang="zh-CN" sz="3200" b="1" dirty="0" smtClean="0"/>
              <a:t>July 14</a:t>
            </a:r>
            <a:r>
              <a:rPr lang="en-US" altLang="zh-CN" sz="3200" b="1" baseline="30000" dirty="0" smtClean="0"/>
              <a:t>th</a:t>
            </a:r>
            <a:r>
              <a:rPr lang="en-US" altLang="zh-CN" sz="3200" b="1" dirty="0" smtClean="0"/>
              <a:t> 2015</a:t>
            </a:r>
            <a:endParaRPr lang="zh-CN" altLang="en-US" sz="3200" dirty="0"/>
          </a:p>
        </p:txBody>
      </p:sp>
      <p:sp>
        <p:nvSpPr>
          <p:cNvPr id="5" name="Slide Number Placeholder 4"/>
          <p:cNvSpPr>
            <a:spLocks noGrp="1"/>
          </p:cNvSpPr>
          <p:nvPr>
            <p:ph type="sldNum" sz="quarter" idx="12"/>
          </p:nvPr>
        </p:nvSpPr>
        <p:spPr/>
        <p:txBody>
          <a:bodyPr/>
          <a:lstStyle/>
          <a:p>
            <a:fld id="{F06A5241-12CB-C64D-AE38-6540AC6C648E}" type="slidenum">
              <a:rPr lang="en-US" smtClean="0"/>
              <a:pPr/>
              <a:t>108</a:t>
            </a:fld>
            <a:endParaRPr lang="en-US" dirty="0"/>
          </a:p>
        </p:txBody>
      </p:sp>
      <p:sp>
        <p:nvSpPr>
          <p:cNvPr id="7" name="TextBox 6"/>
          <p:cNvSpPr txBox="1"/>
          <p:nvPr/>
        </p:nvSpPr>
        <p:spPr>
          <a:xfrm>
            <a:off x="1249378" y="1575303"/>
            <a:ext cx="968721" cy="369332"/>
          </a:xfrm>
          <a:prstGeom prst="rect">
            <a:avLst/>
          </a:prstGeom>
          <a:noFill/>
        </p:spPr>
        <p:txBody>
          <a:bodyPr wrap="square" rtlCol="0">
            <a:spAutoFit/>
          </a:bodyPr>
          <a:lstStyle/>
          <a:p>
            <a:r>
              <a:rPr lang="en-US" altLang="zh-CN" b="1" dirty="0" smtClean="0"/>
              <a:t>Plot 2</a:t>
            </a:r>
            <a:endParaRPr lang="zh-CN" altLang="en-US" b="1" dirty="0"/>
          </a:p>
        </p:txBody>
      </p:sp>
      <p:pic>
        <p:nvPicPr>
          <p:cNvPr id="9" name="Picture 8"/>
          <p:cNvPicPr>
            <a:picLocks noChangeAspect="1"/>
          </p:cNvPicPr>
          <p:nvPr/>
        </p:nvPicPr>
        <p:blipFill>
          <a:blip r:embed="rId3"/>
          <a:stretch>
            <a:fillRect/>
          </a:stretch>
        </p:blipFill>
        <p:spPr>
          <a:xfrm>
            <a:off x="457200" y="3696532"/>
            <a:ext cx="8229600" cy="2440641"/>
          </a:xfrm>
          <a:prstGeom prst="rect">
            <a:avLst/>
          </a:prstGeom>
        </p:spPr>
      </p:pic>
      <p:sp>
        <p:nvSpPr>
          <p:cNvPr id="10" name="TextBox 9"/>
          <p:cNvSpPr txBox="1"/>
          <p:nvPr/>
        </p:nvSpPr>
        <p:spPr>
          <a:xfrm>
            <a:off x="1249378" y="3905800"/>
            <a:ext cx="968721" cy="369332"/>
          </a:xfrm>
          <a:prstGeom prst="rect">
            <a:avLst/>
          </a:prstGeom>
          <a:noFill/>
        </p:spPr>
        <p:txBody>
          <a:bodyPr wrap="square" rtlCol="0">
            <a:spAutoFit/>
          </a:bodyPr>
          <a:lstStyle/>
          <a:p>
            <a:r>
              <a:rPr lang="en-US" altLang="zh-CN" b="1" dirty="0" smtClean="0"/>
              <a:t>Plot 4</a:t>
            </a:r>
            <a:endParaRPr lang="zh-CN" altLang="en-US" b="1" dirty="0"/>
          </a:p>
        </p:txBody>
      </p:sp>
    </p:spTree>
    <p:extLst>
      <p:ext uri="{BB962C8B-B14F-4D97-AF65-F5344CB8AC3E}">
        <p14:creationId xmlns:p14="http://schemas.microsoft.com/office/powerpoint/2010/main" val="4291277206"/>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457200" y="3703782"/>
            <a:ext cx="8229600" cy="2493818"/>
          </a:xfrm>
          <a:prstGeom prst="rect">
            <a:avLst/>
          </a:prstGeom>
        </p:spPr>
      </p:pic>
      <p:pic>
        <p:nvPicPr>
          <p:cNvPr id="3" name="Picture 2"/>
          <p:cNvPicPr>
            <a:picLocks noChangeAspect="1"/>
          </p:cNvPicPr>
          <p:nvPr/>
        </p:nvPicPr>
        <p:blipFill>
          <a:blip r:embed="rId3"/>
          <a:stretch>
            <a:fillRect/>
          </a:stretch>
        </p:blipFill>
        <p:spPr>
          <a:xfrm>
            <a:off x="457200" y="1286413"/>
            <a:ext cx="8229600" cy="2417369"/>
          </a:xfrm>
          <a:prstGeom prst="rect">
            <a:avLst/>
          </a:prstGeom>
        </p:spPr>
      </p:pic>
      <p:sp>
        <p:nvSpPr>
          <p:cNvPr id="2" name="Title 1"/>
          <p:cNvSpPr>
            <a:spLocks noGrp="1"/>
          </p:cNvSpPr>
          <p:nvPr>
            <p:ph type="title"/>
          </p:nvPr>
        </p:nvSpPr>
        <p:spPr/>
        <p:txBody>
          <a:bodyPr>
            <a:noAutofit/>
          </a:bodyPr>
          <a:lstStyle/>
          <a:p>
            <a:r>
              <a:rPr lang="en-US" altLang="zh-CN" sz="3200" b="1" dirty="0" smtClean="0"/>
              <a:t>Plot </a:t>
            </a:r>
            <a:r>
              <a:rPr lang="en-US" altLang="zh-CN" sz="3200" b="1" dirty="0"/>
              <a:t>5</a:t>
            </a:r>
            <a:r>
              <a:rPr lang="en-US" altLang="zh-CN" sz="3200" b="1" dirty="0" smtClean="0"/>
              <a:t>, </a:t>
            </a:r>
            <a:r>
              <a:rPr lang="en-US" altLang="zh-CN" sz="3200" b="1" dirty="0"/>
              <a:t>6</a:t>
            </a:r>
            <a:r>
              <a:rPr lang="en-US" altLang="zh-CN" sz="3200" b="1" dirty="0" smtClean="0"/>
              <a:t> Result Charts </a:t>
            </a:r>
            <a:r>
              <a:rPr lang="en-US" altLang="zh-CN" sz="3200" b="1" dirty="0"/>
              <a:t>on </a:t>
            </a:r>
            <a:r>
              <a:rPr lang="en-US" altLang="zh-CN" sz="3200" b="1" dirty="0" smtClean="0"/>
              <a:t>July 14</a:t>
            </a:r>
            <a:r>
              <a:rPr lang="en-US" altLang="zh-CN" sz="3200" b="1" baseline="30000" dirty="0" smtClean="0"/>
              <a:t>th</a:t>
            </a:r>
            <a:r>
              <a:rPr lang="en-US" altLang="zh-CN" sz="3200" b="1" dirty="0" smtClean="0"/>
              <a:t> 2015</a:t>
            </a:r>
            <a:endParaRPr lang="zh-CN" altLang="en-US" sz="3200" dirty="0"/>
          </a:p>
        </p:txBody>
      </p:sp>
      <p:sp>
        <p:nvSpPr>
          <p:cNvPr id="5" name="Slide Number Placeholder 4"/>
          <p:cNvSpPr>
            <a:spLocks noGrp="1"/>
          </p:cNvSpPr>
          <p:nvPr>
            <p:ph type="sldNum" sz="quarter" idx="12"/>
          </p:nvPr>
        </p:nvSpPr>
        <p:spPr/>
        <p:txBody>
          <a:bodyPr/>
          <a:lstStyle/>
          <a:p>
            <a:fld id="{F06A5241-12CB-C64D-AE38-6540AC6C648E}" type="slidenum">
              <a:rPr lang="en-US" smtClean="0"/>
              <a:pPr/>
              <a:t>109</a:t>
            </a:fld>
            <a:endParaRPr lang="en-US" dirty="0"/>
          </a:p>
        </p:txBody>
      </p:sp>
      <p:sp>
        <p:nvSpPr>
          <p:cNvPr id="7" name="TextBox 6"/>
          <p:cNvSpPr txBox="1"/>
          <p:nvPr/>
        </p:nvSpPr>
        <p:spPr>
          <a:xfrm>
            <a:off x="1249378" y="1575303"/>
            <a:ext cx="968721" cy="369332"/>
          </a:xfrm>
          <a:prstGeom prst="rect">
            <a:avLst/>
          </a:prstGeom>
          <a:noFill/>
        </p:spPr>
        <p:txBody>
          <a:bodyPr wrap="square" rtlCol="0">
            <a:spAutoFit/>
          </a:bodyPr>
          <a:lstStyle/>
          <a:p>
            <a:r>
              <a:rPr lang="en-US" altLang="zh-CN" b="1" dirty="0" smtClean="0"/>
              <a:t>Plot 5</a:t>
            </a:r>
            <a:endParaRPr lang="zh-CN" altLang="en-US" b="1" dirty="0"/>
          </a:p>
        </p:txBody>
      </p:sp>
      <p:sp>
        <p:nvSpPr>
          <p:cNvPr id="10" name="TextBox 9"/>
          <p:cNvSpPr txBox="1"/>
          <p:nvPr/>
        </p:nvSpPr>
        <p:spPr>
          <a:xfrm>
            <a:off x="1249378" y="3905800"/>
            <a:ext cx="968721" cy="369332"/>
          </a:xfrm>
          <a:prstGeom prst="rect">
            <a:avLst/>
          </a:prstGeom>
          <a:noFill/>
        </p:spPr>
        <p:txBody>
          <a:bodyPr wrap="square" rtlCol="0">
            <a:spAutoFit/>
          </a:bodyPr>
          <a:lstStyle/>
          <a:p>
            <a:r>
              <a:rPr lang="en-US" altLang="zh-CN" b="1" dirty="0" smtClean="0"/>
              <a:t>Plot 6</a:t>
            </a:r>
            <a:endParaRPr lang="zh-CN" altLang="en-US" b="1" dirty="0"/>
          </a:p>
        </p:txBody>
      </p:sp>
    </p:spTree>
    <p:extLst>
      <p:ext uri="{BB962C8B-B14F-4D97-AF65-F5344CB8AC3E}">
        <p14:creationId xmlns:p14="http://schemas.microsoft.com/office/powerpoint/2010/main" val="219151336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ltLang="zh-CN" sz="3200" dirty="0" smtClean="0"/>
              <a:t>Objectives</a:t>
            </a:r>
            <a:endParaRPr lang="en-US" sz="2400" b="1" dirty="0"/>
          </a:p>
        </p:txBody>
      </p:sp>
      <p:sp>
        <p:nvSpPr>
          <p:cNvPr id="3" name="Content Placeholder 2"/>
          <p:cNvSpPr>
            <a:spLocks noGrp="1"/>
          </p:cNvSpPr>
          <p:nvPr>
            <p:ph idx="1"/>
          </p:nvPr>
        </p:nvSpPr>
        <p:spPr>
          <a:xfrm>
            <a:off x="457200" y="1832151"/>
            <a:ext cx="8229600" cy="4799558"/>
          </a:xfrm>
        </p:spPr>
        <p:txBody>
          <a:bodyPr>
            <a:normAutofit fontScale="92500" lnSpcReduction="10000"/>
          </a:bodyPr>
          <a:lstStyle/>
          <a:p>
            <a:pPr>
              <a:buFont typeface="Wingdings" panose="05000000000000000000" pitchFamily="2" charset="2"/>
              <a:buChar char="p"/>
            </a:pPr>
            <a:r>
              <a:rPr lang="en-US" altLang="zh-CN" sz="2200" b="1" dirty="0"/>
              <a:t>The objective of the current study was to design a reliable, durable and low-cost </a:t>
            </a:r>
            <a:r>
              <a:rPr lang="en-US" altLang="zh-CN" sz="2200" b="1" dirty="0" smtClean="0"/>
              <a:t>LIRMS.  </a:t>
            </a:r>
            <a:endParaRPr lang="en-US" altLang="zh-CN" sz="2200" b="1" dirty="0" smtClean="0"/>
          </a:p>
          <a:p>
            <a:pPr lvl="1">
              <a:buFont typeface="Wingdings" panose="05000000000000000000" pitchFamily="2" charset="2"/>
              <a:buChar char="Ø"/>
            </a:pPr>
            <a:r>
              <a:rPr lang="en-US" altLang="zh-CN" sz="2200" dirty="0" smtClean="0"/>
              <a:t>The </a:t>
            </a:r>
            <a:r>
              <a:rPr lang="en-US" altLang="zh-CN" sz="2200" dirty="0" smtClean="0"/>
              <a:t>LIRMS </a:t>
            </a:r>
            <a:r>
              <a:rPr lang="en-US" altLang="zh-CN" sz="2200" dirty="0" smtClean="0"/>
              <a:t>needs to intelligently control irrigation (cycled-soaking) to reduce runoff and save water</a:t>
            </a:r>
          </a:p>
          <a:p>
            <a:pPr lvl="1">
              <a:buFont typeface="Wingdings" panose="05000000000000000000" pitchFamily="2" charset="2"/>
              <a:buChar char="Ø"/>
            </a:pPr>
            <a:endParaRPr lang="en-US" altLang="zh-CN" sz="2200" dirty="0" smtClean="0"/>
          </a:p>
          <a:p>
            <a:pPr lvl="1">
              <a:buFont typeface="Wingdings" panose="05000000000000000000" pitchFamily="2" charset="2"/>
              <a:buChar char="Ø"/>
            </a:pPr>
            <a:r>
              <a:rPr lang="en-US" altLang="zh-CN" sz="2200" dirty="0"/>
              <a:t>The </a:t>
            </a:r>
            <a:r>
              <a:rPr lang="en-US" altLang="zh-CN" sz="2200" dirty="0" smtClean="0"/>
              <a:t>LIRMS </a:t>
            </a:r>
            <a:r>
              <a:rPr lang="en-US" altLang="zh-CN" sz="2200" dirty="0" smtClean="0"/>
              <a:t>needs </a:t>
            </a:r>
            <a:r>
              <a:rPr lang="en-US" altLang="zh-CN" sz="2200" dirty="0"/>
              <a:t>to be reliable in all environmental circumstances and strong enough to endure impact </a:t>
            </a:r>
            <a:r>
              <a:rPr lang="en-US" altLang="zh-CN" sz="2200" dirty="0" smtClean="0"/>
              <a:t>or mechanical failure</a:t>
            </a:r>
          </a:p>
          <a:p>
            <a:pPr lvl="1">
              <a:buFont typeface="Wingdings" panose="05000000000000000000" pitchFamily="2" charset="2"/>
              <a:buChar char="Ø"/>
            </a:pPr>
            <a:endParaRPr lang="en-US" altLang="zh-CN" sz="2200" dirty="0"/>
          </a:p>
          <a:p>
            <a:pPr lvl="1">
              <a:buFont typeface="Wingdings" panose="05000000000000000000" pitchFamily="2" charset="2"/>
              <a:buChar char="Ø"/>
            </a:pPr>
            <a:r>
              <a:rPr lang="en-US" altLang="zh-CN" sz="2200" dirty="0" smtClean="0"/>
              <a:t>The </a:t>
            </a:r>
            <a:r>
              <a:rPr lang="en-US" altLang="zh-CN" sz="2200" dirty="0" smtClean="0"/>
              <a:t>LIRMS </a:t>
            </a:r>
            <a:r>
              <a:rPr lang="en-US" altLang="zh-CN" sz="2200" dirty="0" smtClean="0"/>
              <a:t>needs </a:t>
            </a:r>
            <a:r>
              <a:rPr lang="en-US" altLang="zh-CN" sz="2200" dirty="0"/>
              <a:t>to be low-cost for mass </a:t>
            </a:r>
            <a:r>
              <a:rPr lang="en-US" altLang="zh-CN" sz="2200" dirty="0" smtClean="0"/>
              <a:t>production</a:t>
            </a:r>
          </a:p>
          <a:p>
            <a:pPr lvl="1">
              <a:buFont typeface="Wingdings" panose="05000000000000000000" pitchFamily="2" charset="2"/>
              <a:buChar char="Ø"/>
            </a:pPr>
            <a:endParaRPr lang="en-US" altLang="zh-CN" sz="2200" dirty="0"/>
          </a:p>
          <a:p>
            <a:pPr lvl="1">
              <a:buFont typeface="Wingdings" panose="05000000000000000000" pitchFamily="2" charset="2"/>
              <a:buChar char="Ø"/>
            </a:pPr>
            <a:r>
              <a:rPr lang="en-US" altLang="zh-CN" sz="2200" dirty="0" smtClean="0"/>
              <a:t>The LIRMS should be capable of working alone as well as acting as an add-on in an existing irrigation system</a:t>
            </a:r>
          </a:p>
          <a:p>
            <a:pPr lvl="1">
              <a:buFont typeface="Wingdings" panose="05000000000000000000" pitchFamily="2" charset="2"/>
              <a:buChar char="Ø"/>
            </a:pPr>
            <a:endParaRPr lang="en-US" altLang="zh-CN" sz="2200" dirty="0" smtClean="0"/>
          </a:p>
          <a:p>
            <a:pPr lvl="1">
              <a:buFont typeface="Wingdings" panose="05000000000000000000" pitchFamily="2" charset="2"/>
              <a:buChar char="Ø"/>
            </a:pPr>
            <a:r>
              <a:rPr lang="en-US" altLang="zh-CN" sz="2200" dirty="0" smtClean="0"/>
              <a:t>An energy-saving version of </a:t>
            </a:r>
            <a:r>
              <a:rPr lang="en-US" altLang="zh-CN" sz="2200" dirty="0" smtClean="0"/>
              <a:t>LIRMS </a:t>
            </a:r>
            <a:r>
              <a:rPr lang="en-US" altLang="zh-CN" sz="2200" dirty="0" smtClean="0"/>
              <a:t>is desired</a:t>
            </a:r>
          </a:p>
          <a:p>
            <a:pPr lvl="1">
              <a:buFont typeface="Wingdings" panose="05000000000000000000" pitchFamily="2" charset="2"/>
              <a:buChar char="Ø"/>
            </a:pPr>
            <a:endParaRPr lang="en-US" altLang="zh-CN" sz="1600" dirty="0"/>
          </a:p>
          <a:p>
            <a:pPr marL="0" indent="0">
              <a:buNone/>
            </a:pPr>
            <a:endParaRPr lang="en-US" altLang="zh-CN" sz="1600" dirty="0" smtClean="0"/>
          </a:p>
        </p:txBody>
      </p:sp>
      <p:sp>
        <p:nvSpPr>
          <p:cNvPr id="4" name="Slide Number Placeholder 3"/>
          <p:cNvSpPr>
            <a:spLocks noGrp="1"/>
          </p:cNvSpPr>
          <p:nvPr>
            <p:ph type="sldNum" sz="quarter" idx="12"/>
          </p:nvPr>
        </p:nvSpPr>
        <p:spPr/>
        <p:txBody>
          <a:bodyPr/>
          <a:lstStyle/>
          <a:p>
            <a:fld id="{F06A5241-12CB-C64D-AE38-6540AC6C648E}" type="slidenum">
              <a:rPr lang="en-US" smtClean="0"/>
              <a:pPr/>
              <a:t>11</a:t>
            </a:fld>
            <a:endParaRPr lang="en-US" dirty="0"/>
          </a:p>
        </p:txBody>
      </p:sp>
    </p:spTree>
    <p:extLst>
      <p:ext uri="{BB962C8B-B14F-4D97-AF65-F5344CB8AC3E}">
        <p14:creationId xmlns:p14="http://schemas.microsoft.com/office/powerpoint/2010/main" val="4234773718"/>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2"/>
          <a:stretch>
            <a:fillRect/>
          </a:stretch>
        </p:blipFill>
        <p:spPr>
          <a:xfrm>
            <a:off x="457200" y="1252943"/>
            <a:ext cx="8229600" cy="2340753"/>
          </a:xfrm>
          <a:prstGeom prst="rect">
            <a:avLst/>
          </a:prstGeom>
        </p:spPr>
      </p:pic>
      <p:pic>
        <p:nvPicPr>
          <p:cNvPr id="3" name="Picture 2"/>
          <p:cNvPicPr>
            <a:picLocks noChangeAspect="1"/>
          </p:cNvPicPr>
          <p:nvPr/>
        </p:nvPicPr>
        <p:blipFill>
          <a:blip r:embed="rId3"/>
          <a:stretch>
            <a:fillRect/>
          </a:stretch>
        </p:blipFill>
        <p:spPr>
          <a:xfrm>
            <a:off x="457200" y="3649751"/>
            <a:ext cx="8229601" cy="2518163"/>
          </a:xfrm>
          <a:prstGeom prst="rect">
            <a:avLst/>
          </a:prstGeom>
        </p:spPr>
      </p:pic>
      <p:sp>
        <p:nvSpPr>
          <p:cNvPr id="2" name="Title 1"/>
          <p:cNvSpPr>
            <a:spLocks noGrp="1"/>
          </p:cNvSpPr>
          <p:nvPr>
            <p:ph type="title"/>
          </p:nvPr>
        </p:nvSpPr>
        <p:spPr/>
        <p:txBody>
          <a:bodyPr>
            <a:noAutofit/>
          </a:bodyPr>
          <a:lstStyle/>
          <a:p>
            <a:r>
              <a:rPr lang="en-US" altLang="zh-CN" sz="3200" b="1" dirty="0" smtClean="0"/>
              <a:t>Plot </a:t>
            </a:r>
            <a:r>
              <a:rPr lang="en-US" altLang="zh-CN" sz="3200" b="1" dirty="0"/>
              <a:t>7</a:t>
            </a:r>
            <a:r>
              <a:rPr lang="en-US" altLang="zh-CN" sz="3200" b="1" dirty="0" smtClean="0"/>
              <a:t>, 9 Result Charts </a:t>
            </a:r>
            <a:r>
              <a:rPr lang="en-US" altLang="zh-CN" sz="3200" b="1" dirty="0"/>
              <a:t>on </a:t>
            </a:r>
            <a:r>
              <a:rPr lang="en-US" altLang="zh-CN" sz="3200" b="1" dirty="0" smtClean="0"/>
              <a:t>July 14</a:t>
            </a:r>
            <a:r>
              <a:rPr lang="en-US" altLang="zh-CN" sz="3200" b="1" baseline="30000" dirty="0" smtClean="0"/>
              <a:t>th</a:t>
            </a:r>
            <a:r>
              <a:rPr lang="en-US" altLang="zh-CN" sz="3200" b="1" dirty="0" smtClean="0"/>
              <a:t> 2015</a:t>
            </a:r>
            <a:endParaRPr lang="zh-CN" altLang="en-US" sz="3200" dirty="0"/>
          </a:p>
        </p:txBody>
      </p:sp>
      <p:sp>
        <p:nvSpPr>
          <p:cNvPr id="5" name="Slide Number Placeholder 4"/>
          <p:cNvSpPr>
            <a:spLocks noGrp="1"/>
          </p:cNvSpPr>
          <p:nvPr>
            <p:ph type="sldNum" sz="quarter" idx="12"/>
          </p:nvPr>
        </p:nvSpPr>
        <p:spPr/>
        <p:txBody>
          <a:bodyPr/>
          <a:lstStyle/>
          <a:p>
            <a:fld id="{F06A5241-12CB-C64D-AE38-6540AC6C648E}" type="slidenum">
              <a:rPr lang="en-US" smtClean="0"/>
              <a:pPr/>
              <a:t>110</a:t>
            </a:fld>
            <a:endParaRPr lang="en-US" dirty="0"/>
          </a:p>
        </p:txBody>
      </p:sp>
      <p:sp>
        <p:nvSpPr>
          <p:cNvPr id="7" name="TextBox 6"/>
          <p:cNvSpPr txBox="1"/>
          <p:nvPr/>
        </p:nvSpPr>
        <p:spPr>
          <a:xfrm>
            <a:off x="1249378" y="1575303"/>
            <a:ext cx="968721" cy="369332"/>
          </a:xfrm>
          <a:prstGeom prst="rect">
            <a:avLst/>
          </a:prstGeom>
          <a:noFill/>
        </p:spPr>
        <p:txBody>
          <a:bodyPr wrap="square" rtlCol="0">
            <a:spAutoFit/>
          </a:bodyPr>
          <a:lstStyle/>
          <a:p>
            <a:r>
              <a:rPr lang="en-US" altLang="zh-CN" b="1" dirty="0" smtClean="0"/>
              <a:t>Plot 7</a:t>
            </a:r>
            <a:endParaRPr lang="zh-CN" altLang="en-US" b="1" dirty="0"/>
          </a:p>
        </p:txBody>
      </p:sp>
      <p:sp>
        <p:nvSpPr>
          <p:cNvPr id="10" name="TextBox 9"/>
          <p:cNvSpPr txBox="1"/>
          <p:nvPr/>
        </p:nvSpPr>
        <p:spPr>
          <a:xfrm>
            <a:off x="1249378" y="3905800"/>
            <a:ext cx="968721" cy="369332"/>
          </a:xfrm>
          <a:prstGeom prst="rect">
            <a:avLst/>
          </a:prstGeom>
          <a:noFill/>
        </p:spPr>
        <p:txBody>
          <a:bodyPr wrap="square" rtlCol="0">
            <a:spAutoFit/>
          </a:bodyPr>
          <a:lstStyle/>
          <a:p>
            <a:r>
              <a:rPr lang="en-US" altLang="zh-CN" b="1" dirty="0" smtClean="0"/>
              <a:t>Plot 9</a:t>
            </a:r>
            <a:endParaRPr lang="zh-CN" altLang="en-US" b="1" dirty="0"/>
          </a:p>
        </p:txBody>
      </p:sp>
    </p:spTree>
    <p:extLst>
      <p:ext uri="{BB962C8B-B14F-4D97-AF65-F5344CB8AC3E}">
        <p14:creationId xmlns:p14="http://schemas.microsoft.com/office/powerpoint/2010/main" val="380798769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sz="3600" b="1" dirty="0" smtClean="0"/>
              <a:t>Results Analysis on July 14</a:t>
            </a:r>
            <a:r>
              <a:rPr lang="en-US" altLang="zh-CN" sz="3600" b="1" baseline="30000" dirty="0" smtClean="0"/>
              <a:t>th</a:t>
            </a:r>
            <a:r>
              <a:rPr lang="en-US" altLang="zh-CN" sz="3600" b="1" dirty="0" smtClean="0"/>
              <a:t> 2015</a:t>
            </a:r>
            <a:endParaRPr lang="zh-CN" altLang="en-US" sz="3600" dirty="0"/>
          </a:p>
        </p:txBody>
      </p:sp>
      <p:sp>
        <p:nvSpPr>
          <p:cNvPr id="3" name="Content Placeholder 2"/>
          <p:cNvSpPr>
            <a:spLocks noGrp="1"/>
          </p:cNvSpPr>
          <p:nvPr>
            <p:ph idx="1"/>
          </p:nvPr>
        </p:nvSpPr>
        <p:spPr/>
        <p:txBody>
          <a:bodyPr>
            <a:normAutofit/>
          </a:bodyPr>
          <a:lstStyle/>
          <a:p>
            <a:pPr>
              <a:buFont typeface="Wingdings" panose="05000000000000000000" pitchFamily="2" charset="2"/>
              <a:buChar char="p"/>
            </a:pPr>
            <a:r>
              <a:rPr lang="en-US" altLang="zh-CN" dirty="0" smtClean="0"/>
              <a:t>Results Analysis</a:t>
            </a:r>
          </a:p>
          <a:p>
            <a:pPr lvl="1">
              <a:buFont typeface="Wingdings" panose="05000000000000000000" pitchFamily="2" charset="2"/>
              <a:buChar char="Ø"/>
            </a:pPr>
            <a:r>
              <a:rPr lang="en-US" altLang="zh-CN" dirty="0" smtClean="0"/>
              <a:t>The elbow float prototype could detect runoff and send signals to the controller.</a:t>
            </a:r>
            <a:endParaRPr lang="en-US" altLang="zh-CN" dirty="0"/>
          </a:p>
          <a:p>
            <a:pPr lvl="1">
              <a:buFont typeface="Wingdings" panose="05000000000000000000" pitchFamily="2" charset="2"/>
              <a:buChar char="Ø"/>
            </a:pPr>
            <a:r>
              <a:rPr lang="en-US" altLang="zh-CN" dirty="0" smtClean="0"/>
              <a:t>The </a:t>
            </a:r>
            <a:r>
              <a:rPr lang="en-US" altLang="zh-CN" dirty="0"/>
              <a:t>two cubic float prototypes </a:t>
            </a:r>
            <a:r>
              <a:rPr lang="en-US" altLang="zh-CN" dirty="0" smtClean="0"/>
              <a:t>allowed </a:t>
            </a:r>
            <a:r>
              <a:rPr lang="en-US" altLang="zh-CN" dirty="0"/>
              <a:t>more time for soil to absorbing water than the </a:t>
            </a:r>
            <a:r>
              <a:rPr lang="en-US" altLang="zh-CN" dirty="0" smtClean="0"/>
              <a:t>elbow float prototype, while </a:t>
            </a:r>
            <a:r>
              <a:rPr lang="en-US" altLang="zh-CN" dirty="0"/>
              <a:t>conductivity </a:t>
            </a:r>
            <a:r>
              <a:rPr lang="en-US" altLang="zh-CN" dirty="0" smtClean="0"/>
              <a:t>ones allowed the least of time for absorption.</a:t>
            </a:r>
            <a:endParaRPr lang="en-US" altLang="zh-CN" dirty="0"/>
          </a:p>
          <a:p>
            <a:pPr lvl="1">
              <a:buFont typeface="Wingdings" panose="05000000000000000000" pitchFamily="2" charset="2"/>
              <a:buChar char="Ø"/>
            </a:pPr>
            <a:r>
              <a:rPr lang="en-US" altLang="zh-CN" dirty="0" smtClean="0"/>
              <a:t>No signal of interference and noise.</a:t>
            </a:r>
          </a:p>
          <a:p>
            <a:pPr marL="0" indent="0">
              <a:buNone/>
            </a:pPr>
            <a:endParaRPr lang="en-US" altLang="zh-CN" dirty="0" smtClean="0"/>
          </a:p>
          <a:p>
            <a:pPr marL="514350" indent="-514350">
              <a:buAutoNum type="arabicPeriod"/>
            </a:pPr>
            <a:endParaRPr lang="en-US" altLang="zh-CN" dirty="0" smtClean="0"/>
          </a:p>
        </p:txBody>
      </p:sp>
      <p:sp>
        <p:nvSpPr>
          <p:cNvPr id="5" name="Slide Number Placeholder 4"/>
          <p:cNvSpPr>
            <a:spLocks noGrp="1"/>
          </p:cNvSpPr>
          <p:nvPr>
            <p:ph type="sldNum" sz="quarter" idx="12"/>
          </p:nvPr>
        </p:nvSpPr>
        <p:spPr/>
        <p:txBody>
          <a:bodyPr/>
          <a:lstStyle/>
          <a:p>
            <a:fld id="{F06A5241-12CB-C64D-AE38-6540AC6C648E}" type="slidenum">
              <a:rPr lang="en-US" smtClean="0"/>
              <a:pPr/>
              <a:t>111</a:t>
            </a:fld>
            <a:endParaRPr lang="en-US" dirty="0"/>
          </a:p>
        </p:txBody>
      </p:sp>
    </p:spTree>
    <p:extLst>
      <p:ext uri="{BB962C8B-B14F-4D97-AF65-F5344CB8AC3E}">
        <p14:creationId xmlns:p14="http://schemas.microsoft.com/office/powerpoint/2010/main" val="22165350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sz="3600" b="1" dirty="0"/>
              <a:t>Irrigation </a:t>
            </a:r>
            <a:r>
              <a:rPr lang="en-US" altLang="zh-CN" sz="3600" b="1" dirty="0" smtClean="0"/>
              <a:t>Results </a:t>
            </a:r>
            <a:r>
              <a:rPr lang="en-US" altLang="zh-CN" sz="3600" b="1" dirty="0"/>
              <a:t>on </a:t>
            </a:r>
            <a:r>
              <a:rPr lang="en-US" altLang="zh-CN" sz="3600" b="1" dirty="0" smtClean="0"/>
              <a:t>July 21</a:t>
            </a:r>
            <a:r>
              <a:rPr lang="en-US" altLang="zh-CN" sz="3600" b="1" baseline="30000" dirty="0" smtClean="0"/>
              <a:t>st</a:t>
            </a:r>
            <a:r>
              <a:rPr lang="en-US" altLang="zh-CN" sz="3600" b="1" dirty="0" smtClean="0"/>
              <a:t> 2015</a:t>
            </a:r>
            <a:endParaRPr lang="zh-CN" altLang="en-US" sz="3600" dirty="0"/>
          </a:p>
        </p:txBody>
      </p:sp>
      <p:sp>
        <p:nvSpPr>
          <p:cNvPr id="3" name="Content Placeholder 2"/>
          <p:cNvSpPr>
            <a:spLocks noGrp="1"/>
          </p:cNvSpPr>
          <p:nvPr>
            <p:ph idx="1"/>
          </p:nvPr>
        </p:nvSpPr>
        <p:spPr/>
        <p:txBody>
          <a:bodyPr/>
          <a:lstStyle/>
          <a:p>
            <a:pPr>
              <a:buFont typeface="Wingdings" panose="05000000000000000000" pitchFamily="2" charset="2"/>
              <a:buChar char="p"/>
            </a:pPr>
            <a:r>
              <a:rPr lang="en-US" altLang="zh-CN" dirty="0" smtClean="0"/>
              <a:t>Irrigation Configurations</a:t>
            </a:r>
          </a:p>
          <a:p>
            <a:pPr marL="0" indent="0">
              <a:buNone/>
            </a:pPr>
            <a:endParaRPr lang="en-US" altLang="zh-CN" dirty="0" smtClean="0"/>
          </a:p>
          <a:p>
            <a:pPr marL="0" indent="0">
              <a:buNone/>
            </a:pPr>
            <a:endParaRPr lang="en-US" altLang="zh-CN" dirty="0" smtClean="0"/>
          </a:p>
          <a:p>
            <a:pPr marL="514350" indent="-514350">
              <a:buAutoNum type="arabicPeriod"/>
            </a:pPr>
            <a:endParaRPr lang="en-US" altLang="zh-CN" dirty="0" smtClean="0"/>
          </a:p>
        </p:txBody>
      </p:sp>
      <p:sp>
        <p:nvSpPr>
          <p:cNvPr id="5" name="Slide Number Placeholder 4"/>
          <p:cNvSpPr>
            <a:spLocks noGrp="1"/>
          </p:cNvSpPr>
          <p:nvPr>
            <p:ph type="sldNum" sz="quarter" idx="12"/>
          </p:nvPr>
        </p:nvSpPr>
        <p:spPr/>
        <p:txBody>
          <a:bodyPr/>
          <a:lstStyle/>
          <a:p>
            <a:fld id="{F06A5241-12CB-C64D-AE38-6540AC6C648E}" type="slidenum">
              <a:rPr lang="en-US" smtClean="0"/>
              <a:pPr/>
              <a:t>112</a:t>
            </a:fld>
            <a:endParaRPr lang="en-US" dirty="0"/>
          </a:p>
        </p:txBody>
      </p:sp>
      <p:graphicFrame>
        <p:nvGraphicFramePr>
          <p:cNvPr id="6" name="Table 5"/>
          <p:cNvGraphicFramePr>
            <a:graphicFrameLocks noGrp="1"/>
          </p:cNvGraphicFramePr>
          <p:nvPr>
            <p:extLst/>
          </p:nvPr>
        </p:nvGraphicFramePr>
        <p:xfrm>
          <a:off x="991354" y="3011442"/>
          <a:ext cx="7161291" cy="1261872"/>
        </p:xfrm>
        <a:graphic>
          <a:graphicData uri="http://schemas.openxmlformats.org/drawingml/2006/table">
            <a:tbl>
              <a:tblPr firstRow="1" firstCol="1" bandRow="1">
                <a:tableStyleId>{5C22544A-7EE6-4342-B048-85BDC9FD1C3A}</a:tableStyleId>
              </a:tblPr>
              <a:tblGrid>
                <a:gridCol w="3911098"/>
                <a:gridCol w="3250193"/>
              </a:tblGrid>
              <a:tr h="171450">
                <a:tc>
                  <a:txBody>
                    <a:bodyPr/>
                    <a:lstStyle/>
                    <a:p>
                      <a:pPr algn="ctr">
                        <a:lnSpc>
                          <a:spcPct val="115000"/>
                        </a:lnSpc>
                        <a:spcAft>
                          <a:spcPts val="1000"/>
                        </a:spcAft>
                      </a:pPr>
                      <a:r>
                        <a:rPr lang="en-US" sz="1800" kern="100" dirty="0">
                          <a:effectLst/>
                        </a:rPr>
                        <a:t>Start Time</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b"/>
                </a:tc>
                <a:tc>
                  <a:txBody>
                    <a:bodyPr/>
                    <a:lstStyle/>
                    <a:p>
                      <a:pPr algn="ctr">
                        <a:lnSpc>
                          <a:spcPct val="115000"/>
                        </a:lnSpc>
                        <a:spcAft>
                          <a:spcPts val="1000"/>
                        </a:spcAft>
                      </a:pPr>
                      <a:r>
                        <a:rPr lang="en-US" altLang="zh-CN" sz="1800" kern="100" dirty="0" smtClean="0">
                          <a:effectLst/>
                        </a:rPr>
                        <a:t>8:00</a:t>
                      </a:r>
                      <a:r>
                        <a:rPr lang="en-US" sz="1800" kern="100" dirty="0" smtClean="0">
                          <a:effectLst/>
                        </a:rPr>
                        <a:t> </a:t>
                      </a:r>
                      <a:r>
                        <a:rPr lang="en-US" sz="1800" kern="100" dirty="0">
                          <a:effectLst/>
                        </a:rPr>
                        <a:t>AM</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b"/>
                </a:tc>
              </a:tr>
              <a:tr h="171450">
                <a:tc>
                  <a:txBody>
                    <a:bodyPr/>
                    <a:lstStyle/>
                    <a:p>
                      <a:pPr algn="ctr">
                        <a:lnSpc>
                          <a:spcPct val="115000"/>
                        </a:lnSpc>
                        <a:spcAft>
                          <a:spcPts val="1000"/>
                        </a:spcAft>
                      </a:pPr>
                      <a:r>
                        <a:rPr lang="en-US" sz="1800" kern="100" dirty="0">
                          <a:effectLst/>
                        </a:rPr>
                        <a:t>Effective Irrigation Time</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b"/>
                </a:tc>
                <a:tc>
                  <a:txBody>
                    <a:bodyPr/>
                    <a:lstStyle/>
                    <a:p>
                      <a:pPr algn="ctr">
                        <a:lnSpc>
                          <a:spcPct val="115000"/>
                        </a:lnSpc>
                        <a:spcAft>
                          <a:spcPts val="1000"/>
                        </a:spcAft>
                      </a:pPr>
                      <a:r>
                        <a:rPr lang="en-US" sz="1800" kern="100" dirty="0" smtClean="0">
                          <a:effectLst/>
                        </a:rPr>
                        <a:t>1.5 </a:t>
                      </a:r>
                      <a:r>
                        <a:rPr lang="en-US" sz="1800" kern="100" dirty="0">
                          <a:effectLst/>
                        </a:rPr>
                        <a:t>hour</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b"/>
                </a:tc>
              </a:tr>
              <a:tr h="171450">
                <a:tc>
                  <a:txBody>
                    <a:bodyPr/>
                    <a:lstStyle/>
                    <a:p>
                      <a:pPr algn="ctr">
                        <a:lnSpc>
                          <a:spcPct val="115000"/>
                        </a:lnSpc>
                        <a:spcAft>
                          <a:spcPts val="1000"/>
                        </a:spcAft>
                      </a:pPr>
                      <a:r>
                        <a:rPr lang="en-US" sz="1800" kern="100" dirty="0">
                          <a:effectLst/>
                        </a:rPr>
                        <a:t>Wait Time</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b"/>
                </a:tc>
                <a:tc>
                  <a:txBody>
                    <a:bodyPr/>
                    <a:lstStyle/>
                    <a:p>
                      <a:pPr algn="ctr">
                        <a:lnSpc>
                          <a:spcPct val="115000"/>
                        </a:lnSpc>
                        <a:spcAft>
                          <a:spcPts val="1000"/>
                        </a:spcAft>
                      </a:pPr>
                      <a:r>
                        <a:rPr lang="en-US" sz="1800" kern="100" dirty="0">
                          <a:effectLst/>
                        </a:rPr>
                        <a:t>20 minutes</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b"/>
                </a:tc>
              </a:tr>
              <a:tr h="171450">
                <a:tc>
                  <a:txBody>
                    <a:bodyPr/>
                    <a:lstStyle/>
                    <a:p>
                      <a:pPr algn="ctr">
                        <a:lnSpc>
                          <a:spcPct val="115000"/>
                        </a:lnSpc>
                        <a:spcAft>
                          <a:spcPts val="1000"/>
                        </a:spcAft>
                      </a:pPr>
                      <a:r>
                        <a:rPr lang="en-US" sz="1800" kern="100" dirty="0">
                          <a:effectLst/>
                        </a:rPr>
                        <a:t># of Tested Valve</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b"/>
                </a:tc>
                <a:tc>
                  <a:txBody>
                    <a:bodyPr/>
                    <a:lstStyle/>
                    <a:p>
                      <a:pPr algn="ctr">
                        <a:lnSpc>
                          <a:spcPct val="115000"/>
                        </a:lnSpc>
                        <a:spcAft>
                          <a:spcPts val="1000"/>
                        </a:spcAft>
                      </a:pPr>
                      <a:r>
                        <a:rPr lang="en-US" sz="1800" kern="100" dirty="0" smtClean="0">
                          <a:effectLst/>
                        </a:rPr>
                        <a:t>2, 4, 5</a:t>
                      </a:r>
                      <a:r>
                        <a:rPr lang="en-US" sz="1800" kern="100" dirty="0">
                          <a:effectLst/>
                        </a:rPr>
                        <a:t>, </a:t>
                      </a:r>
                      <a:r>
                        <a:rPr lang="en-US" sz="1800" kern="100" dirty="0" smtClean="0">
                          <a:effectLst/>
                        </a:rPr>
                        <a:t>6,</a:t>
                      </a:r>
                      <a:r>
                        <a:rPr lang="en-US" sz="1800" kern="100" baseline="0" dirty="0" smtClean="0">
                          <a:effectLst/>
                        </a:rPr>
                        <a:t> 7, 9</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b"/>
                </a:tc>
              </a:tr>
            </a:tbl>
          </a:graphicData>
        </a:graphic>
      </p:graphicFrame>
    </p:spTree>
    <p:extLst>
      <p:ext uri="{BB962C8B-B14F-4D97-AF65-F5344CB8AC3E}">
        <p14:creationId xmlns:p14="http://schemas.microsoft.com/office/powerpoint/2010/main" val="243468310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457199" y="3949301"/>
            <a:ext cx="8229601" cy="2351912"/>
          </a:xfrm>
          <a:prstGeom prst="rect">
            <a:avLst/>
          </a:prstGeom>
        </p:spPr>
      </p:pic>
      <p:pic>
        <p:nvPicPr>
          <p:cNvPr id="8" name="Picture 7"/>
          <p:cNvPicPr>
            <a:picLocks noChangeAspect="1"/>
          </p:cNvPicPr>
          <p:nvPr/>
        </p:nvPicPr>
        <p:blipFill>
          <a:blip r:embed="rId3"/>
          <a:stretch>
            <a:fillRect/>
          </a:stretch>
        </p:blipFill>
        <p:spPr>
          <a:xfrm>
            <a:off x="457199" y="1266901"/>
            <a:ext cx="8229601" cy="2638899"/>
          </a:xfrm>
          <a:prstGeom prst="rect">
            <a:avLst/>
          </a:prstGeom>
        </p:spPr>
      </p:pic>
      <p:sp>
        <p:nvSpPr>
          <p:cNvPr id="2" name="Title 1"/>
          <p:cNvSpPr>
            <a:spLocks noGrp="1"/>
          </p:cNvSpPr>
          <p:nvPr>
            <p:ph type="title"/>
          </p:nvPr>
        </p:nvSpPr>
        <p:spPr/>
        <p:txBody>
          <a:bodyPr>
            <a:noAutofit/>
          </a:bodyPr>
          <a:lstStyle/>
          <a:p>
            <a:r>
              <a:rPr lang="en-US" altLang="zh-CN" sz="3200" b="1" dirty="0" smtClean="0"/>
              <a:t>Plot 2, 4 Result Charts </a:t>
            </a:r>
            <a:r>
              <a:rPr lang="en-US" altLang="zh-CN" sz="3200" b="1" dirty="0"/>
              <a:t>on </a:t>
            </a:r>
            <a:r>
              <a:rPr lang="en-US" altLang="zh-CN" sz="3200" b="1" dirty="0" smtClean="0"/>
              <a:t>July 21</a:t>
            </a:r>
            <a:r>
              <a:rPr lang="en-US" altLang="zh-CN" sz="3200" b="1" baseline="30000" dirty="0" smtClean="0"/>
              <a:t>st</a:t>
            </a:r>
            <a:r>
              <a:rPr lang="en-US" altLang="zh-CN" sz="3200" b="1" dirty="0" smtClean="0"/>
              <a:t> 2015</a:t>
            </a:r>
            <a:endParaRPr lang="zh-CN" altLang="en-US" sz="3200" dirty="0"/>
          </a:p>
        </p:txBody>
      </p:sp>
      <p:sp>
        <p:nvSpPr>
          <p:cNvPr id="5" name="Slide Number Placeholder 4"/>
          <p:cNvSpPr>
            <a:spLocks noGrp="1"/>
          </p:cNvSpPr>
          <p:nvPr>
            <p:ph type="sldNum" sz="quarter" idx="12"/>
          </p:nvPr>
        </p:nvSpPr>
        <p:spPr/>
        <p:txBody>
          <a:bodyPr/>
          <a:lstStyle/>
          <a:p>
            <a:fld id="{F06A5241-12CB-C64D-AE38-6540AC6C648E}" type="slidenum">
              <a:rPr lang="en-US" smtClean="0"/>
              <a:pPr/>
              <a:t>113</a:t>
            </a:fld>
            <a:endParaRPr lang="en-US" dirty="0"/>
          </a:p>
        </p:txBody>
      </p:sp>
      <p:sp>
        <p:nvSpPr>
          <p:cNvPr id="7" name="TextBox 6"/>
          <p:cNvSpPr txBox="1"/>
          <p:nvPr/>
        </p:nvSpPr>
        <p:spPr>
          <a:xfrm>
            <a:off x="1249378" y="1575303"/>
            <a:ext cx="968721" cy="369332"/>
          </a:xfrm>
          <a:prstGeom prst="rect">
            <a:avLst/>
          </a:prstGeom>
          <a:noFill/>
        </p:spPr>
        <p:txBody>
          <a:bodyPr wrap="square" rtlCol="0">
            <a:spAutoFit/>
          </a:bodyPr>
          <a:lstStyle/>
          <a:p>
            <a:r>
              <a:rPr lang="en-US" altLang="zh-CN" b="1" dirty="0" smtClean="0"/>
              <a:t>Plot 2</a:t>
            </a:r>
            <a:endParaRPr lang="zh-CN" altLang="en-US" b="1" dirty="0"/>
          </a:p>
        </p:txBody>
      </p:sp>
      <p:sp>
        <p:nvSpPr>
          <p:cNvPr id="10" name="TextBox 9"/>
          <p:cNvSpPr txBox="1"/>
          <p:nvPr/>
        </p:nvSpPr>
        <p:spPr>
          <a:xfrm>
            <a:off x="1249378" y="3905800"/>
            <a:ext cx="968721" cy="369332"/>
          </a:xfrm>
          <a:prstGeom prst="rect">
            <a:avLst/>
          </a:prstGeom>
          <a:noFill/>
        </p:spPr>
        <p:txBody>
          <a:bodyPr wrap="square" rtlCol="0">
            <a:spAutoFit/>
          </a:bodyPr>
          <a:lstStyle/>
          <a:p>
            <a:r>
              <a:rPr lang="en-US" altLang="zh-CN" b="1" dirty="0" smtClean="0"/>
              <a:t>Plot 4</a:t>
            </a:r>
            <a:endParaRPr lang="zh-CN" altLang="en-US" b="1" dirty="0"/>
          </a:p>
        </p:txBody>
      </p:sp>
    </p:spTree>
    <p:extLst>
      <p:ext uri="{BB962C8B-B14F-4D97-AF65-F5344CB8AC3E}">
        <p14:creationId xmlns:p14="http://schemas.microsoft.com/office/powerpoint/2010/main" val="81494457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457201" y="3611418"/>
            <a:ext cx="8229600" cy="2586182"/>
          </a:xfrm>
          <a:prstGeom prst="rect">
            <a:avLst/>
          </a:prstGeom>
        </p:spPr>
      </p:pic>
      <p:pic>
        <p:nvPicPr>
          <p:cNvPr id="3" name="Picture 2"/>
          <p:cNvPicPr>
            <a:picLocks noChangeAspect="1"/>
          </p:cNvPicPr>
          <p:nvPr/>
        </p:nvPicPr>
        <p:blipFill>
          <a:blip r:embed="rId3"/>
          <a:stretch>
            <a:fillRect/>
          </a:stretch>
        </p:blipFill>
        <p:spPr>
          <a:xfrm>
            <a:off x="457200" y="1223727"/>
            <a:ext cx="8229600" cy="2387691"/>
          </a:xfrm>
          <a:prstGeom prst="rect">
            <a:avLst/>
          </a:prstGeom>
        </p:spPr>
      </p:pic>
      <p:sp>
        <p:nvSpPr>
          <p:cNvPr id="2" name="Title 1"/>
          <p:cNvSpPr>
            <a:spLocks noGrp="1"/>
          </p:cNvSpPr>
          <p:nvPr>
            <p:ph type="title"/>
          </p:nvPr>
        </p:nvSpPr>
        <p:spPr/>
        <p:txBody>
          <a:bodyPr>
            <a:noAutofit/>
          </a:bodyPr>
          <a:lstStyle/>
          <a:p>
            <a:r>
              <a:rPr lang="en-US" altLang="zh-CN" sz="3200" b="1" dirty="0" smtClean="0"/>
              <a:t>Plot </a:t>
            </a:r>
            <a:r>
              <a:rPr lang="en-US" altLang="zh-CN" sz="3200" b="1" dirty="0"/>
              <a:t>5</a:t>
            </a:r>
            <a:r>
              <a:rPr lang="en-US" altLang="zh-CN" sz="3200" b="1" dirty="0" smtClean="0"/>
              <a:t>, </a:t>
            </a:r>
            <a:r>
              <a:rPr lang="en-US" altLang="zh-CN" sz="3200" b="1" dirty="0"/>
              <a:t>6</a:t>
            </a:r>
            <a:r>
              <a:rPr lang="en-US" altLang="zh-CN" sz="3200" b="1" dirty="0" smtClean="0"/>
              <a:t> Result Charts </a:t>
            </a:r>
            <a:r>
              <a:rPr lang="en-US" altLang="zh-CN" sz="3200" b="1" dirty="0"/>
              <a:t>on </a:t>
            </a:r>
            <a:r>
              <a:rPr lang="en-US" altLang="zh-CN" sz="3200" b="1" dirty="0" smtClean="0"/>
              <a:t>July 21</a:t>
            </a:r>
            <a:r>
              <a:rPr lang="en-US" altLang="zh-CN" sz="3200" b="1" baseline="30000" dirty="0" smtClean="0"/>
              <a:t>st</a:t>
            </a:r>
            <a:r>
              <a:rPr lang="en-US" altLang="zh-CN" sz="3200" b="1" dirty="0" smtClean="0"/>
              <a:t> 2015</a:t>
            </a:r>
            <a:endParaRPr lang="zh-CN" altLang="en-US" sz="3200" dirty="0"/>
          </a:p>
        </p:txBody>
      </p:sp>
      <p:sp>
        <p:nvSpPr>
          <p:cNvPr id="5" name="Slide Number Placeholder 4"/>
          <p:cNvSpPr>
            <a:spLocks noGrp="1"/>
          </p:cNvSpPr>
          <p:nvPr>
            <p:ph type="sldNum" sz="quarter" idx="12"/>
          </p:nvPr>
        </p:nvSpPr>
        <p:spPr/>
        <p:txBody>
          <a:bodyPr/>
          <a:lstStyle/>
          <a:p>
            <a:fld id="{F06A5241-12CB-C64D-AE38-6540AC6C648E}" type="slidenum">
              <a:rPr lang="en-US" smtClean="0"/>
              <a:pPr/>
              <a:t>114</a:t>
            </a:fld>
            <a:endParaRPr lang="en-US" dirty="0"/>
          </a:p>
        </p:txBody>
      </p:sp>
      <p:sp>
        <p:nvSpPr>
          <p:cNvPr id="7" name="TextBox 6"/>
          <p:cNvSpPr txBox="1"/>
          <p:nvPr/>
        </p:nvSpPr>
        <p:spPr>
          <a:xfrm>
            <a:off x="1249377" y="1417638"/>
            <a:ext cx="968721" cy="369332"/>
          </a:xfrm>
          <a:prstGeom prst="rect">
            <a:avLst/>
          </a:prstGeom>
          <a:noFill/>
        </p:spPr>
        <p:txBody>
          <a:bodyPr wrap="square" rtlCol="0">
            <a:spAutoFit/>
          </a:bodyPr>
          <a:lstStyle/>
          <a:p>
            <a:r>
              <a:rPr lang="en-US" altLang="zh-CN" b="1" dirty="0" smtClean="0"/>
              <a:t>Plot 5</a:t>
            </a:r>
            <a:endParaRPr lang="zh-CN" altLang="en-US" b="1" dirty="0"/>
          </a:p>
        </p:txBody>
      </p:sp>
      <p:sp>
        <p:nvSpPr>
          <p:cNvPr id="10" name="TextBox 9"/>
          <p:cNvSpPr txBox="1"/>
          <p:nvPr/>
        </p:nvSpPr>
        <p:spPr>
          <a:xfrm>
            <a:off x="1249378" y="3905800"/>
            <a:ext cx="968721" cy="369332"/>
          </a:xfrm>
          <a:prstGeom prst="rect">
            <a:avLst/>
          </a:prstGeom>
          <a:noFill/>
        </p:spPr>
        <p:txBody>
          <a:bodyPr wrap="square" rtlCol="0">
            <a:spAutoFit/>
          </a:bodyPr>
          <a:lstStyle/>
          <a:p>
            <a:r>
              <a:rPr lang="en-US" altLang="zh-CN" b="1" dirty="0" smtClean="0"/>
              <a:t>Plot 6</a:t>
            </a:r>
            <a:endParaRPr lang="zh-CN" altLang="en-US" b="1" dirty="0"/>
          </a:p>
        </p:txBody>
      </p:sp>
    </p:spTree>
    <p:extLst>
      <p:ext uri="{BB962C8B-B14F-4D97-AF65-F5344CB8AC3E}">
        <p14:creationId xmlns:p14="http://schemas.microsoft.com/office/powerpoint/2010/main" val="1425358520"/>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457200" y="3593697"/>
            <a:ext cx="8229600" cy="2714740"/>
          </a:xfrm>
          <a:prstGeom prst="rect">
            <a:avLst/>
          </a:prstGeom>
        </p:spPr>
      </p:pic>
      <p:pic>
        <p:nvPicPr>
          <p:cNvPr id="3" name="Picture 2"/>
          <p:cNvPicPr>
            <a:picLocks noChangeAspect="1"/>
          </p:cNvPicPr>
          <p:nvPr/>
        </p:nvPicPr>
        <p:blipFill>
          <a:blip r:embed="rId3"/>
          <a:stretch>
            <a:fillRect/>
          </a:stretch>
        </p:blipFill>
        <p:spPr>
          <a:xfrm>
            <a:off x="457200" y="1252943"/>
            <a:ext cx="8229600" cy="2340753"/>
          </a:xfrm>
          <a:prstGeom prst="rect">
            <a:avLst/>
          </a:prstGeom>
        </p:spPr>
      </p:pic>
      <p:sp>
        <p:nvSpPr>
          <p:cNvPr id="2" name="Title 1"/>
          <p:cNvSpPr>
            <a:spLocks noGrp="1"/>
          </p:cNvSpPr>
          <p:nvPr>
            <p:ph type="title"/>
          </p:nvPr>
        </p:nvSpPr>
        <p:spPr/>
        <p:txBody>
          <a:bodyPr>
            <a:noAutofit/>
          </a:bodyPr>
          <a:lstStyle/>
          <a:p>
            <a:r>
              <a:rPr lang="en-US" altLang="zh-CN" sz="3200" b="1" dirty="0" smtClean="0"/>
              <a:t>Plot </a:t>
            </a:r>
            <a:r>
              <a:rPr lang="en-US" altLang="zh-CN" sz="3200" b="1" dirty="0"/>
              <a:t>7</a:t>
            </a:r>
            <a:r>
              <a:rPr lang="en-US" altLang="zh-CN" sz="3200" b="1" dirty="0" smtClean="0"/>
              <a:t>, 9 Result Charts </a:t>
            </a:r>
            <a:r>
              <a:rPr lang="en-US" altLang="zh-CN" sz="3200" b="1" dirty="0"/>
              <a:t>on </a:t>
            </a:r>
            <a:r>
              <a:rPr lang="en-US" altLang="zh-CN" sz="3200" b="1" dirty="0" smtClean="0"/>
              <a:t>July 21</a:t>
            </a:r>
            <a:r>
              <a:rPr lang="en-US" altLang="zh-CN" sz="3200" b="1" baseline="30000" dirty="0" smtClean="0"/>
              <a:t>st</a:t>
            </a:r>
            <a:r>
              <a:rPr lang="en-US" altLang="zh-CN" sz="3200" b="1" dirty="0" smtClean="0"/>
              <a:t> 2015</a:t>
            </a:r>
            <a:endParaRPr lang="zh-CN" altLang="en-US" sz="3200" dirty="0"/>
          </a:p>
        </p:txBody>
      </p:sp>
      <p:sp>
        <p:nvSpPr>
          <p:cNvPr id="5" name="Slide Number Placeholder 4"/>
          <p:cNvSpPr>
            <a:spLocks noGrp="1"/>
          </p:cNvSpPr>
          <p:nvPr>
            <p:ph type="sldNum" sz="quarter" idx="12"/>
          </p:nvPr>
        </p:nvSpPr>
        <p:spPr/>
        <p:txBody>
          <a:bodyPr/>
          <a:lstStyle/>
          <a:p>
            <a:fld id="{F06A5241-12CB-C64D-AE38-6540AC6C648E}" type="slidenum">
              <a:rPr lang="en-US" smtClean="0"/>
              <a:pPr/>
              <a:t>115</a:t>
            </a:fld>
            <a:endParaRPr lang="en-US" dirty="0"/>
          </a:p>
        </p:txBody>
      </p:sp>
      <p:sp>
        <p:nvSpPr>
          <p:cNvPr id="7" name="TextBox 6"/>
          <p:cNvSpPr txBox="1"/>
          <p:nvPr/>
        </p:nvSpPr>
        <p:spPr>
          <a:xfrm>
            <a:off x="1249378" y="1575303"/>
            <a:ext cx="968721" cy="369332"/>
          </a:xfrm>
          <a:prstGeom prst="rect">
            <a:avLst/>
          </a:prstGeom>
          <a:noFill/>
        </p:spPr>
        <p:txBody>
          <a:bodyPr wrap="square" rtlCol="0">
            <a:spAutoFit/>
          </a:bodyPr>
          <a:lstStyle/>
          <a:p>
            <a:r>
              <a:rPr lang="en-US" altLang="zh-CN" b="1" dirty="0" smtClean="0"/>
              <a:t>Plot 7</a:t>
            </a:r>
            <a:endParaRPr lang="zh-CN" altLang="en-US" b="1" dirty="0"/>
          </a:p>
        </p:txBody>
      </p:sp>
      <p:sp>
        <p:nvSpPr>
          <p:cNvPr id="10" name="TextBox 9"/>
          <p:cNvSpPr txBox="1"/>
          <p:nvPr/>
        </p:nvSpPr>
        <p:spPr>
          <a:xfrm>
            <a:off x="1249378" y="3905800"/>
            <a:ext cx="968721" cy="369332"/>
          </a:xfrm>
          <a:prstGeom prst="rect">
            <a:avLst/>
          </a:prstGeom>
          <a:noFill/>
        </p:spPr>
        <p:txBody>
          <a:bodyPr wrap="square" rtlCol="0">
            <a:spAutoFit/>
          </a:bodyPr>
          <a:lstStyle/>
          <a:p>
            <a:r>
              <a:rPr lang="en-US" altLang="zh-CN" b="1" dirty="0" smtClean="0"/>
              <a:t>Plot 9</a:t>
            </a:r>
            <a:endParaRPr lang="zh-CN" altLang="en-US" b="1" dirty="0"/>
          </a:p>
        </p:txBody>
      </p:sp>
    </p:spTree>
    <p:extLst>
      <p:ext uri="{BB962C8B-B14F-4D97-AF65-F5344CB8AC3E}">
        <p14:creationId xmlns:p14="http://schemas.microsoft.com/office/powerpoint/2010/main" val="2989467211"/>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sz="3600" b="1" dirty="0" smtClean="0"/>
              <a:t>Results Analysis on July 21</a:t>
            </a:r>
            <a:r>
              <a:rPr lang="en-US" altLang="zh-CN" sz="3600" b="1" baseline="30000" dirty="0" smtClean="0"/>
              <a:t>st</a:t>
            </a:r>
            <a:r>
              <a:rPr lang="en-US" altLang="zh-CN" sz="3600" b="1" dirty="0" smtClean="0"/>
              <a:t> 2015</a:t>
            </a:r>
            <a:endParaRPr lang="zh-CN" altLang="en-US" sz="3600" dirty="0"/>
          </a:p>
        </p:txBody>
      </p:sp>
      <p:sp>
        <p:nvSpPr>
          <p:cNvPr id="3" name="Content Placeholder 2"/>
          <p:cNvSpPr>
            <a:spLocks noGrp="1"/>
          </p:cNvSpPr>
          <p:nvPr>
            <p:ph idx="1"/>
          </p:nvPr>
        </p:nvSpPr>
        <p:spPr/>
        <p:txBody>
          <a:bodyPr>
            <a:normAutofit/>
          </a:bodyPr>
          <a:lstStyle/>
          <a:p>
            <a:pPr>
              <a:buFont typeface="Wingdings" panose="05000000000000000000" pitchFamily="2" charset="2"/>
              <a:buChar char="p"/>
            </a:pPr>
            <a:r>
              <a:rPr lang="en-US" altLang="zh-CN" dirty="0" smtClean="0"/>
              <a:t>Results Analysis</a:t>
            </a:r>
          </a:p>
          <a:p>
            <a:pPr lvl="1">
              <a:buFont typeface="Wingdings" panose="05000000000000000000" pitchFamily="2" charset="2"/>
              <a:buChar char="Ø"/>
            </a:pPr>
            <a:r>
              <a:rPr lang="en-US" altLang="zh-CN" dirty="0" smtClean="0"/>
              <a:t>Weather was too dry that some prototypes have not been trigged.</a:t>
            </a:r>
          </a:p>
          <a:p>
            <a:pPr lvl="1">
              <a:buFont typeface="Wingdings" panose="05000000000000000000" pitchFamily="2" charset="2"/>
              <a:buChar char="Ø"/>
            </a:pPr>
            <a:endParaRPr lang="en-US" altLang="zh-CN" dirty="0" smtClean="0"/>
          </a:p>
          <a:p>
            <a:pPr lvl="1">
              <a:buFont typeface="Wingdings" panose="05000000000000000000" pitchFamily="2" charset="2"/>
              <a:buChar char="Ø"/>
            </a:pPr>
            <a:r>
              <a:rPr lang="en-US" altLang="zh-CN" dirty="0" smtClean="0"/>
              <a:t>Plot 6 (Conductivity Prototype) allowed the longest time for absorption.</a:t>
            </a:r>
          </a:p>
          <a:p>
            <a:pPr marL="457200" lvl="1" indent="0">
              <a:buNone/>
            </a:pPr>
            <a:endParaRPr lang="en-US" altLang="zh-CN" dirty="0" smtClean="0"/>
          </a:p>
          <a:p>
            <a:pPr marL="0" indent="0">
              <a:buNone/>
            </a:pPr>
            <a:endParaRPr lang="en-US" altLang="zh-CN" dirty="0" smtClean="0"/>
          </a:p>
          <a:p>
            <a:pPr marL="514350" indent="-514350">
              <a:buAutoNum type="arabicPeriod"/>
            </a:pPr>
            <a:endParaRPr lang="en-US" altLang="zh-CN" dirty="0" smtClean="0"/>
          </a:p>
        </p:txBody>
      </p:sp>
      <p:sp>
        <p:nvSpPr>
          <p:cNvPr id="5" name="Slide Number Placeholder 4"/>
          <p:cNvSpPr>
            <a:spLocks noGrp="1"/>
          </p:cNvSpPr>
          <p:nvPr>
            <p:ph type="sldNum" sz="quarter" idx="12"/>
          </p:nvPr>
        </p:nvSpPr>
        <p:spPr/>
        <p:txBody>
          <a:bodyPr/>
          <a:lstStyle/>
          <a:p>
            <a:fld id="{F06A5241-12CB-C64D-AE38-6540AC6C648E}" type="slidenum">
              <a:rPr lang="en-US" smtClean="0"/>
              <a:pPr/>
              <a:t>116</a:t>
            </a:fld>
            <a:endParaRPr lang="en-US" dirty="0"/>
          </a:p>
        </p:txBody>
      </p:sp>
    </p:spTree>
    <p:extLst>
      <p:ext uri="{BB962C8B-B14F-4D97-AF65-F5344CB8AC3E}">
        <p14:creationId xmlns:p14="http://schemas.microsoft.com/office/powerpoint/2010/main" val="1195735444"/>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sz="3600" b="1" dirty="0"/>
              <a:t>Irrigation </a:t>
            </a:r>
            <a:r>
              <a:rPr lang="en-US" altLang="zh-CN" sz="3600" b="1" dirty="0" smtClean="0"/>
              <a:t>Results </a:t>
            </a:r>
            <a:r>
              <a:rPr lang="en-US" altLang="zh-CN" sz="3600" b="1" dirty="0"/>
              <a:t>on </a:t>
            </a:r>
            <a:r>
              <a:rPr lang="en-US" altLang="zh-CN" sz="3600" b="1" dirty="0" smtClean="0"/>
              <a:t>Aug 4</a:t>
            </a:r>
            <a:r>
              <a:rPr lang="en-US" altLang="zh-CN" sz="3600" b="1" baseline="30000" dirty="0" smtClean="0"/>
              <a:t>th</a:t>
            </a:r>
            <a:r>
              <a:rPr lang="en-US" altLang="zh-CN" sz="3600" b="1" dirty="0" smtClean="0"/>
              <a:t> 2015</a:t>
            </a:r>
            <a:endParaRPr lang="zh-CN" altLang="en-US" sz="3600" dirty="0"/>
          </a:p>
        </p:txBody>
      </p:sp>
      <p:sp>
        <p:nvSpPr>
          <p:cNvPr id="3" name="Content Placeholder 2"/>
          <p:cNvSpPr>
            <a:spLocks noGrp="1"/>
          </p:cNvSpPr>
          <p:nvPr>
            <p:ph idx="1"/>
          </p:nvPr>
        </p:nvSpPr>
        <p:spPr/>
        <p:txBody>
          <a:bodyPr/>
          <a:lstStyle/>
          <a:p>
            <a:pPr>
              <a:buFont typeface="Wingdings" panose="05000000000000000000" pitchFamily="2" charset="2"/>
              <a:buChar char="p"/>
            </a:pPr>
            <a:r>
              <a:rPr lang="en-US" altLang="zh-CN" dirty="0" smtClean="0"/>
              <a:t>Irrigation Configurations</a:t>
            </a:r>
          </a:p>
          <a:p>
            <a:pPr marL="0" indent="0">
              <a:buNone/>
            </a:pPr>
            <a:endParaRPr lang="en-US" altLang="zh-CN" dirty="0" smtClean="0"/>
          </a:p>
          <a:p>
            <a:pPr marL="0" indent="0">
              <a:buNone/>
            </a:pPr>
            <a:endParaRPr lang="en-US" altLang="zh-CN" dirty="0" smtClean="0"/>
          </a:p>
          <a:p>
            <a:pPr marL="514350" indent="-514350">
              <a:buAutoNum type="arabicPeriod"/>
            </a:pPr>
            <a:endParaRPr lang="en-US" altLang="zh-CN" dirty="0" smtClean="0"/>
          </a:p>
        </p:txBody>
      </p:sp>
      <p:sp>
        <p:nvSpPr>
          <p:cNvPr id="5" name="Slide Number Placeholder 4"/>
          <p:cNvSpPr>
            <a:spLocks noGrp="1"/>
          </p:cNvSpPr>
          <p:nvPr>
            <p:ph type="sldNum" sz="quarter" idx="12"/>
          </p:nvPr>
        </p:nvSpPr>
        <p:spPr/>
        <p:txBody>
          <a:bodyPr/>
          <a:lstStyle/>
          <a:p>
            <a:fld id="{F06A5241-12CB-C64D-AE38-6540AC6C648E}" type="slidenum">
              <a:rPr lang="en-US" smtClean="0"/>
              <a:pPr/>
              <a:t>117</a:t>
            </a:fld>
            <a:endParaRPr lang="en-US" dirty="0"/>
          </a:p>
        </p:txBody>
      </p:sp>
      <p:graphicFrame>
        <p:nvGraphicFramePr>
          <p:cNvPr id="6" name="Table 5"/>
          <p:cNvGraphicFramePr>
            <a:graphicFrameLocks noGrp="1"/>
          </p:cNvGraphicFramePr>
          <p:nvPr>
            <p:extLst/>
          </p:nvPr>
        </p:nvGraphicFramePr>
        <p:xfrm>
          <a:off x="991354" y="3011442"/>
          <a:ext cx="7161291" cy="1261872"/>
        </p:xfrm>
        <a:graphic>
          <a:graphicData uri="http://schemas.openxmlformats.org/drawingml/2006/table">
            <a:tbl>
              <a:tblPr firstRow="1" firstCol="1" bandRow="1">
                <a:tableStyleId>{5C22544A-7EE6-4342-B048-85BDC9FD1C3A}</a:tableStyleId>
              </a:tblPr>
              <a:tblGrid>
                <a:gridCol w="3911098"/>
                <a:gridCol w="3250193"/>
              </a:tblGrid>
              <a:tr h="171450">
                <a:tc>
                  <a:txBody>
                    <a:bodyPr/>
                    <a:lstStyle/>
                    <a:p>
                      <a:pPr algn="ctr">
                        <a:lnSpc>
                          <a:spcPct val="115000"/>
                        </a:lnSpc>
                        <a:spcAft>
                          <a:spcPts val="1000"/>
                        </a:spcAft>
                      </a:pPr>
                      <a:r>
                        <a:rPr lang="en-US" sz="1800" kern="100" dirty="0">
                          <a:effectLst/>
                        </a:rPr>
                        <a:t>Start Time</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b"/>
                </a:tc>
                <a:tc>
                  <a:txBody>
                    <a:bodyPr/>
                    <a:lstStyle/>
                    <a:p>
                      <a:pPr algn="ctr">
                        <a:lnSpc>
                          <a:spcPct val="115000"/>
                        </a:lnSpc>
                        <a:spcAft>
                          <a:spcPts val="1000"/>
                        </a:spcAft>
                      </a:pPr>
                      <a:r>
                        <a:rPr lang="en-US" altLang="zh-CN" sz="1800" kern="100" dirty="0" smtClean="0">
                          <a:effectLst/>
                        </a:rPr>
                        <a:t>8:00</a:t>
                      </a:r>
                      <a:r>
                        <a:rPr lang="en-US" sz="1800" kern="100" dirty="0" smtClean="0">
                          <a:effectLst/>
                        </a:rPr>
                        <a:t> </a:t>
                      </a:r>
                      <a:r>
                        <a:rPr lang="en-US" sz="1800" kern="100" dirty="0">
                          <a:effectLst/>
                        </a:rPr>
                        <a:t>AM</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b"/>
                </a:tc>
              </a:tr>
              <a:tr h="171450">
                <a:tc>
                  <a:txBody>
                    <a:bodyPr/>
                    <a:lstStyle/>
                    <a:p>
                      <a:pPr algn="ctr">
                        <a:lnSpc>
                          <a:spcPct val="115000"/>
                        </a:lnSpc>
                        <a:spcAft>
                          <a:spcPts val="1000"/>
                        </a:spcAft>
                      </a:pPr>
                      <a:r>
                        <a:rPr lang="en-US" sz="1800" kern="100" dirty="0">
                          <a:effectLst/>
                        </a:rPr>
                        <a:t>Effective Irrigation Time</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b"/>
                </a:tc>
                <a:tc>
                  <a:txBody>
                    <a:bodyPr/>
                    <a:lstStyle/>
                    <a:p>
                      <a:pPr algn="ctr">
                        <a:lnSpc>
                          <a:spcPct val="115000"/>
                        </a:lnSpc>
                        <a:spcAft>
                          <a:spcPts val="1000"/>
                        </a:spcAft>
                      </a:pPr>
                      <a:r>
                        <a:rPr lang="en-US" sz="1800" kern="100" dirty="0" smtClean="0">
                          <a:effectLst/>
                        </a:rPr>
                        <a:t>1.5 </a:t>
                      </a:r>
                      <a:r>
                        <a:rPr lang="en-US" sz="1800" kern="100" dirty="0">
                          <a:effectLst/>
                        </a:rPr>
                        <a:t>hour</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b"/>
                </a:tc>
              </a:tr>
              <a:tr h="171450">
                <a:tc>
                  <a:txBody>
                    <a:bodyPr/>
                    <a:lstStyle/>
                    <a:p>
                      <a:pPr algn="ctr">
                        <a:lnSpc>
                          <a:spcPct val="115000"/>
                        </a:lnSpc>
                        <a:spcAft>
                          <a:spcPts val="1000"/>
                        </a:spcAft>
                      </a:pPr>
                      <a:r>
                        <a:rPr lang="en-US" sz="1800" kern="100" dirty="0">
                          <a:effectLst/>
                        </a:rPr>
                        <a:t>Wait Time</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b"/>
                </a:tc>
                <a:tc>
                  <a:txBody>
                    <a:bodyPr/>
                    <a:lstStyle/>
                    <a:p>
                      <a:pPr algn="ctr">
                        <a:lnSpc>
                          <a:spcPct val="115000"/>
                        </a:lnSpc>
                        <a:spcAft>
                          <a:spcPts val="1000"/>
                        </a:spcAft>
                      </a:pPr>
                      <a:r>
                        <a:rPr lang="en-US" sz="1800" kern="100" dirty="0">
                          <a:effectLst/>
                        </a:rPr>
                        <a:t>20 minutes</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b"/>
                </a:tc>
              </a:tr>
              <a:tr h="171450">
                <a:tc>
                  <a:txBody>
                    <a:bodyPr/>
                    <a:lstStyle/>
                    <a:p>
                      <a:pPr algn="ctr">
                        <a:lnSpc>
                          <a:spcPct val="115000"/>
                        </a:lnSpc>
                        <a:spcAft>
                          <a:spcPts val="1000"/>
                        </a:spcAft>
                      </a:pPr>
                      <a:r>
                        <a:rPr lang="en-US" sz="1800" kern="100" dirty="0">
                          <a:effectLst/>
                        </a:rPr>
                        <a:t># of Tested Valve</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b"/>
                </a:tc>
                <a:tc>
                  <a:txBody>
                    <a:bodyPr/>
                    <a:lstStyle/>
                    <a:p>
                      <a:pPr algn="ctr">
                        <a:lnSpc>
                          <a:spcPct val="115000"/>
                        </a:lnSpc>
                        <a:spcAft>
                          <a:spcPts val="1000"/>
                        </a:spcAft>
                      </a:pPr>
                      <a:r>
                        <a:rPr lang="en-US" sz="1800" kern="100" dirty="0" smtClean="0">
                          <a:effectLst/>
                        </a:rPr>
                        <a:t>2, 4, 5</a:t>
                      </a:r>
                      <a:r>
                        <a:rPr lang="en-US" sz="1800" kern="100" dirty="0">
                          <a:effectLst/>
                        </a:rPr>
                        <a:t>, </a:t>
                      </a:r>
                      <a:r>
                        <a:rPr lang="en-US" sz="1800" kern="100" dirty="0" smtClean="0">
                          <a:effectLst/>
                        </a:rPr>
                        <a:t>6,</a:t>
                      </a:r>
                      <a:r>
                        <a:rPr lang="en-US" sz="1800" kern="100" baseline="0" dirty="0" smtClean="0">
                          <a:effectLst/>
                        </a:rPr>
                        <a:t> 7, 9</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b"/>
                </a:tc>
              </a:tr>
            </a:tbl>
          </a:graphicData>
        </a:graphic>
      </p:graphicFrame>
    </p:spTree>
    <p:extLst>
      <p:ext uri="{BB962C8B-B14F-4D97-AF65-F5344CB8AC3E}">
        <p14:creationId xmlns:p14="http://schemas.microsoft.com/office/powerpoint/2010/main" val="2398522917"/>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457199" y="3622340"/>
            <a:ext cx="8229601" cy="2248074"/>
          </a:xfrm>
          <a:prstGeom prst="rect">
            <a:avLst/>
          </a:prstGeom>
        </p:spPr>
      </p:pic>
      <p:pic>
        <p:nvPicPr>
          <p:cNvPr id="8" name="Picture 7"/>
          <p:cNvPicPr>
            <a:picLocks noChangeAspect="1"/>
          </p:cNvPicPr>
          <p:nvPr/>
        </p:nvPicPr>
        <p:blipFill>
          <a:blip r:embed="rId3"/>
          <a:stretch>
            <a:fillRect/>
          </a:stretch>
        </p:blipFill>
        <p:spPr>
          <a:xfrm>
            <a:off x="457199" y="1182114"/>
            <a:ext cx="8229601" cy="2440226"/>
          </a:xfrm>
          <a:prstGeom prst="rect">
            <a:avLst/>
          </a:prstGeom>
        </p:spPr>
      </p:pic>
      <p:sp>
        <p:nvSpPr>
          <p:cNvPr id="2" name="Title 1"/>
          <p:cNvSpPr>
            <a:spLocks noGrp="1"/>
          </p:cNvSpPr>
          <p:nvPr>
            <p:ph type="title"/>
          </p:nvPr>
        </p:nvSpPr>
        <p:spPr/>
        <p:txBody>
          <a:bodyPr>
            <a:noAutofit/>
          </a:bodyPr>
          <a:lstStyle/>
          <a:p>
            <a:r>
              <a:rPr lang="en-US" altLang="zh-CN" sz="3200" b="1" dirty="0" smtClean="0"/>
              <a:t>Plot 2, 4 Result Charts </a:t>
            </a:r>
            <a:r>
              <a:rPr lang="en-US" altLang="zh-CN" sz="3200" b="1" dirty="0"/>
              <a:t>on </a:t>
            </a:r>
            <a:r>
              <a:rPr lang="en-US" altLang="zh-CN" sz="3200" b="1" dirty="0" smtClean="0"/>
              <a:t>Aug 4</a:t>
            </a:r>
            <a:r>
              <a:rPr lang="en-US" altLang="zh-CN" sz="3200" b="1" baseline="30000" dirty="0" smtClean="0"/>
              <a:t>th</a:t>
            </a:r>
            <a:r>
              <a:rPr lang="en-US" altLang="zh-CN" sz="3200" b="1" dirty="0" smtClean="0"/>
              <a:t> 2015</a:t>
            </a:r>
            <a:endParaRPr lang="zh-CN" altLang="en-US" sz="3200" dirty="0"/>
          </a:p>
        </p:txBody>
      </p:sp>
      <p:sp>
        <p:nvSpPr>
          <p:cNvPr id="5" name="Slide Number Placeholder 4"/>
          <p:cNvSpPr>
            <a:spLocks noGrp="1"/>
          </p:cNvSpPr>
          <p:nvPr>
            <p:ph type="sldNum" sz="quarter" idx="12"/>
          </p:nvPr>
        </p:nvSpPr>
        <p:spPr/>
        <p:txBody>
          <a:bodyPr/>
          <a:lstStyle/>
          <a:p>
            <a:fld id="{F06A5241-12CB-C64D-AE38-6540AC6C648E}" type="slidenum">
              <a:rPr lang="en-US" smtClean="0"/>
              <a:pPr/>
              <a:t>118</a:t>
            </a:fld>
            <a:endParaRPr lang="en-US" dirty="0"/>
          </a:p>
        </p:txBody>
      </p:sp>
      <p:sp>
        <p:nvSpPr>
          <p:cNvPr id="7" name="TextBox 6"/>
          <p:cNvSpPr txBox="1"/>
          <p:nvPr/>
        </p:nvSpPr>
        <p:spPr>
          <a:xfrm>
            <a:off x="1249378" y="1575303"/>
            <a:ext cx="968721" cy="369332"/>
          </a:xfrm>
          <a:prstGeom prst="rect">
            <a:avLst/>
          </a:prstGeom>
          <a:noFill/>
        </p:spPr>
        <p:txBody>
          <a:bodyPr wrap="square" rtlCol="0">
            <a:spAutoFit/>
          </a:bodyPr>
          <a:lstStyle/>
          <a:p>
            <a:r>
              <a:rPr lang="en-US" altLang="zh-CN" b="1" dirty="0" smtClean="0"/>
              <a:t>Plot 2</a:t>
            </a:r>
            <a:endParaRPr lang="zh-CN" altLang="en-US" b="1" dirty="0"/>
          </a:p>
        </p:txBody>
      </p:sp>
      <p:sp>
        <p:nvSpPr>
          <p:cNvPr id="10" name="TextBox 9"/>
          <p:cNvSpPr txBox="1"/>
          <p:nvPr/>
        </p:nvSpPr>
        <p:spPr>
          <a:xfrm>
            <a:off x="1249378" y="3905800"/>
            <a:ext cx="968721" cy="369332"/>
          </a:xfrm>
          <a:prstGeom prst="rect">
            <a:avLst/>
          </a:prstGeom>
          <a:noFill/>
        </p:spPr>
        <p:txBody>
          <a:bodyPr wrap="square" rtlCol="0">
            <a:spAutoFit/>
          </a:bodyPr>
          <a:lstStyle/>
          <a:p>
            <a:r>
              <a:rPr lang="en-US" altLang="zh-CN" b="1" dirty="0" smtClean="0"/>
              <a:t>Plot 4</a:t>
            </a:r>
            <a:endParaRPr lang="zh-CN" altLang="en-US" b="1" dirty="0"/>
          </a:p>
        </p:txBody>
      </p:sp>
    </p:spTree>
    <p:extLst>
      <p:ext uri="{BB962C8B-B14F-4D97-AF65-F5344CB8AC3E}">
        <p14:creationId xmlns:p14="http://schemas.microsoft.com/office/powerpoint/2010/main" val="330081555"/>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457200" y="3764701"/>
            <a:ext cx="8229600" cy="2475083"/>
          </a:xfrm>
          <a:prstGeom prst="rect">
            <a:avLst/>
          </a:prstGeom>
        </p:spPr>
      </p:pic>
      <p:pic>
        <p:nvPicPr>
          <p:cNvPr id="3" name="Picture 2"/>
          <p:cNvPicPr>
            <a:picLocks noChangeAspect="1"/>
          </p:cNvPicPr>
          <p:nvPr/>
        </p:nvPicPr>
        <p:blipFill>
          <a:blip r:embed="rId3"/>
          <a:stretch>
            <a:fillRect/>
          </a:stretch>
        </p:blipFill>
        <p:spPr>
          <a:xfrm>
            <a:off x="457200" y="1289967"/>
            <a:ext cx="8229600" cy="2474734"/>
          </a:xfrm>
          <a:prstGeom prst="rect">
            <a:avLst/>
          </a:prstGeom>
        </p:spPr>
      </p:pic>
      <p:sp>
        <p:nvSpPr>
          <p:cNvPr id="2" name="Title 1"/>
          <p:cNvSpPr>
            <a:spLocks noGrp="1"/>
          </p:cNvSpPr>
          <p:nvPr>
            <p:ph type="title"/>
          </p:nvPr>
        </p:nvSpPr>
        <p:spPr/>
        <p:txBody>
          <a:bodyPr>
            <a:noAutofit/>
          </a:bodyPr>
          <a:lstStyle/>
          <a:p>
            <a:r>
              <a:rPr lang="en-US" altLang="zh-CN" sz="3200" b="1" dirty="0" smtClean="0"/>
              <a:t>Plot </a:t>
            </a:r>
            <a:r>
              <a:rPr lang="en-US" altLang="zh-CN" sz="3200" b="1" dirty="0"/>
              <a:t>5</a:t>
            </a:r>
            <a:r>
              <a:rPr lang="en-US" altLang="zh-CN" sz="3200" b="1" dirty="0" smtClean="0"/>
              <a:t>, </a:t>
            </a:r>
            <a:r>
              <a:rPr lang="en-US" altLang="zh-CN" sz="3200" b="1" dirty="0"/>
              <a:t>6</a:t>
            </a:r>
            <a:r>
              <a:rPr lang="en-US" altLang="zh-CN" sz="3200" b="1" dirty="0" smtClean="0"/>
              <a:t> Result Charts </a:t>
            </a:r>
            <a:r>
              <a:rPr lang="en-US" altLang="zh-CN" sz="3200" b="1" dirty="0"/>
              <a:t>on </a:t>
            </a:r>
            <a:r>
              <a:rPr lang="en-US" altLang="zh-CN" sz="3200" b="1" dirty="0" smtClean="0"/>
              <a:t>Aug 4</a:t>
            </a:r>
            <a:r>
              <a:rPr lang="en-US" altLang="zh-CN" sz="3200" b="1" baseline="30000" dirty="0" smtClean="0"/>
              <a:t>th</a:t>
            </a:r>
            <a:r>
              <a:rPr lang="en-US" altLang="zh-CN" sz="3200" b="1" dirty="0" smtClean="0"/>
              <a:t> 2015</a:t>
            </a:r>
            <a:endParaRPr lang="zh-CN" altLang="en-US" sz="3200" dirty="0"/>
          </a:p>
        </p:txBody>
      </p:sp>
      <p:sp>
        <p:nvSpPr>
          <p:cNvPr id="5" name="Slide Number Placeholder 4"/>
          <p:cNvSpPr>
            <a:spLocks noGrp="1"/>
          </p:cNvSpPr>
          <p:nvPr>
            <p:ph type="sldNum" sz="quarter" idx="12"/>
          </p:nvPr>
        </p:nvSpPr>
        <p:spPr/>
        <p:txBody>
          <a:bodyPr/>
          <a:lstStyle/>
          <a:p>
            <a:fld id="{F06A5241-12CB-C64D-AE38-6540AC6C648E}" type="slidenum">
              <a:rPr lang="en-US" smtClean="0"/>
              <a:pPr/>
              <a:t>119</a:t>
            </a:fld>
            <a:endParaRPr lang="en-US" dirty="0"/>
          </a:p>
        </p:txBody>
      </p:sp>
      <p:sp>
        <p:nvSpPr>
          <p:cNvPr id="7" name="TextBox 6"/>
          <p:cNvSpPr txBox="1"/>
          <p:nvPr/>
        </p:nvSpPr>
        <p:spPr>
          <a:xfrm>
            <a:off x="1249378" y="1575303"/>
            <a:ext cx="968721" cy="369332"/>
          </a:xfrm>
          <a:prstGeom prst="rect">
            <a:avLst/>
          </a:prstGeom>
          <a:noFill/>
        </p:spPr>
        <p:txBody>
          <a:bodyPr wrap="square" rtlCol="0">
            <a:spAutoFit/>
          </a:bodyPr>
          <a:lstStyle/>
          <a:p>
            <a:r>
              <a:rPr lang="en-US" altLang="zh-CN" b="1" dirty="0" smtClean="0"/>
              <a:t>Plot 5</a:t>
            </a:r>
            <a:endParaRPr lang="zh-CN" altLang="en-US" b="1" dirty="0"/>
          </a:p>
        </p:txBody>
      </p:sp>
      <p:sp>
        <p:nvSpPr>
          <p:cNvPr id="10" name="TextBox 9"/>
          <p:cNvSpPr txBox="1"/>
          <p:nvPr/>
        </p:nvSpPr>
        <p:spPr>
          <a:xfrm>
            <a:off x="1249378" y="3905800"/>
            <a:ext cx="968721" cy="369332"/>
          </a:xfrm>
          <a:prstGeom prst="rect">
            <a:avLst/>
          </a:prstGeom>
          <a:noFill/>
        </p:spPr>
        <p:txBody>
          <a:bodyPr wrap="square" rtlCol="0">
            <a:spAutoFit/>
          </a:bodyPr>
          <a:lstStyle/>
          <a:p>
            <a:r>
              <a:rPr lang="en-US" altLang="zh-CN" b="1" dirty="0" smtClean="0"/>
              <a:t>Plot 6</a:t>
            </a:r>
            <a:endParaRPr lang="zh-CN" altLang="en-US" b="1" dirty="0"/>
          </a:p>
        </p:txBody>
      </p:sp>
    </p:spTree>
    <p:extLst>
      <p:ext uri="{BB962C8B-B14F-4D97-AF65-F5344CB8AC3E}">
        <p14:creationId xmlns:p14="http://schemas.microsoft.com/office/powerpoint/2010/main" val="387521675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55431"/>
            <a:ext cx="8229600" cy="803756"/>
          </a:xfrm>
        </p:spPr>
        <p:txBody>
          <a:bodyPr>
            <a:normAutofit fontScale="90000"/>
          </a:bodyPr>
          <a:lstStyle/>
          <a:p>
            <a:r>
              <a:rPr lang="en-US" altLang="zh-CN" dirty="0" smtClean="0"/>
              <a:t>Conceptualized Designs: </a:t>
            </a:r>
            <a:r>
              <a:rPr lang="en-US" altLang="zh-CN" dirty="0" err="1" smtClean="0"/>
              <a:t>Eductor</a:t>
            </a:r>
            <a:r>
              <a:rPr lang="en-US" altLang="zh-CN" dirty="0" smtClean="0"/>
              <a:t> Prototype</a:t>
            </a:r>
            <a:endParaRPr lang="zh-CN" altLang="en-US" dirty="0"/>
          </a:p>
        </p:txBody>
      </p:sp>
      <p:sp>
        <p:nvSpPr>
          <p:cNvPr id="5" name="Slide Number Placeholder 4"/>
          <p:cNvSpPr>
            <a:spLocks noGrp="1"/>
          </p:cNvSpPr>
          <p:nvPr>
            <p:ph type="sldNum" sz="quarter" idx="12"/>
          </p:nvPr>
        </p:nvSpPr>
        <p:spPr/>
        <p:txBody>
          <a:bodyPr/>
          <a:lstStyle/>
          <a:p>
            <a:fld id="{F06A5241-12CB-C64D-AE38-6540AC6C648E}" type="slidenum">
              <a:rPr lang="en-US" smtClean="0"/>
              <a:pPr/>
              <a:t>12</a:t>
            </a:fld>
            <a:endParaRPr lang="en-US" dirty="0"/>
          </a:p>
        </p:txBody>
      </p:sp>
      <p:pic>
        <p:nvPicPr>
          <p:cNvPr id="6" name="Content Placeholder 5" descr="Displaying Eductor Assembly Section.JPG"/>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49332" y="1690735"/>
            <a:ext cx="4004149" cy="4302125"/>
          </a:xfrm>
          <a:prstGeom prst="rect">
            <a:avLst/>
          </a:prstGeom>
          <a:noFill/>
          <a:extLst/>
        </p:spPr>
      </p:pic>
      <p:sp>
        <p:nvSpPr>
          <p:cNvPr id="7" name="TextBox 6"/>
          <p:cNvSpPr txBox="1"/>
          <p:nvPr/>
        </p:nvSpPr>
        <p:spPr>
          <a:xfrm>
            <a:off x="4771176" y="1690735"/>
            <a:ext cx="3915624" cy="3416320"/>
          </a:xfrm>
          <a:prstGeom prst="rect">
            <a:avLst/>
          </a:prstGeom>
          <a:noFill/>
        </p:spPr>
        <p:txBody>
          <a:bodyPr wrap="square" rtlCol="0">
            <a:spAutoFit/>
          </a:bodyPr>
          <a:lstStyle/>
          <a:p>
            <a:pPr marL="285750" indent="-285750">
              <a:buFont typeface="Wingdings" panose="05000000000000000000" pitchFamily="2" charset="2"/>
              <a:buChar char="Ø"/>
            </a:pPr>
            <a:r>
              <a:rPr lang="en-US" altLang="zh-CN" dirty="0" smtClean="0"/>
              <a:t>The </a:t>
            </a:r>
            <a:r>
              <a:rPr lang="en-US" altLang="zh-CN" dirty="0"/>
              <a:t>runoff will be collected in a </a:t>
            </a:r>
            <a:r>
              <a:rPr lang="en-US" altLang="zh-CN" dirty="0" smtClean="0"/>
              <a:t>chamber</a:t>
            </a:r>
          </a:p>
          <a:p>
            <a:pPr marL="285750" indent="-285750">
              <a:buFont typeface="Wingdings" panose="05000000000000000000" pitchFamily="2" charset="2"/>
              <a:buChar char="Ø"/>
            </a:pPr>
            <a:endParaRPr lang="en-US" altLang="zh-CN" dirty="0"/>
          </a:p>
          <a:p>
            <a:pPr marL="285750" indent="-285750">
              <a:buFont typeface="Wingdings" panose="05000000000000000000" pitchFamily="2" charset="2"/>
              <a:buChar char="Ø"/>
            </a:pPr>
            <a:r>
              <a:rPr lang="en-US" altLang="zh-CN" dirty="0" smtClean="0"/>
              <a:t>The </a:t>
            </a:r>
            <a:r>
              <a:rPr lang="en-US" altLang="zh-CN" dirty="0" err="1" smtClean="0"/>
              <a:t>eductor</a:t>
            </a:r>
            <a:r>
              <a:rPr lang="en-US" altLang="zh-CN" dirty="0" smtClean="0"/>
              <a:t> should extract water out when the water reaches a certain level</a:t>
            </a:r>
          </a:p>
          <a:p>
            <a:pPr marL="285750" indent="-285750">
              <a:buFont typeface="Wingdings" panose="05000000000000000000" pitchFamily="2" charset="2"/>
              <a:buChar char="Ø"/>
            </a:pPr>
            <a:endParaRPr lang="en-US" altLang="zh-CN" dirty="0"/>
          </a:p>
          <a:p>
            <a:pPr marL="285750" indent="-285750">
              <a:buFont typeface="Wingdings" panose="05000000000000000000" pitchFamily="2" charset="2"/>
              <a:buChar char="Ø"/>
            </a:pPr>
            <a:r>
              <a:rPr lang="en-US" altLang="zh-CN" dirty="0" smtClean="0"/>
              <a:t>The runoff </a:t>
            </a:r>
            <a:r>
              <a:rPr lang="en-US" altLang="zh-CN" dirty="0"/>
              <a:t>should be detected by using an instrument downstream from the </a:t>
            </a:r>
            <a:r>
              <a:rPr lang="en-US" altLang="zh-CN" dirty="0" smtClean="0"/>
              <a:t>device</a:t>
            </a:r>
            <a:endParaRPr lang="zh-CN" altLang="zh-CN" dirty="0"/>
          </a:p>
          <a:p>
            <a:endParaRPr lang="zh-CN" altLang="zh-CN" dirty="0" smtClean="0"/>
          </a:p>
          <a:p>
            <a:endParaRPr lang="zh-CN" altLang="en-US" dirty="0"/>
          </a:p>
        </p:txBody>
      </p:sp>
      <p:cxnSp>
        <p:nvCxnSpPr>
          <p:cNvPr id="9" name="Straight Arrow Connector 8"/>
          <p:cNvCxnSpPr/>
          <p:nvPr/>
        </p:nvCxnSpPr>
        <p:spPr>
          <a:xfrm flipV="1">
            <a:off x="1439501" y="2417275"/>
            <a:ext cx="262550" cy="40740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1050202" y="2824681"/>
            <a:ext cx="832919" cy="253916"/>
          </a:xfrm>
          <a:prstGeom prst="rect">
            <a:avLst/>
          </a:prstGeom>
          <a:noFill/>
        </p:spPr>
        <p:txBody>
          <a:bodyPr wrap="square" rtlCol="0">
            <a:spAutoFit/>
          </a:bodyPr>
          <a:lstStyle/>
          <a:p>
            <a:r>
              <a:rPr lang="en-US" altLang="zh-CN" sz="1050" b="1" dirty="0" smtClean="0"/>
              <a:t>Waterline</a:t>
            </a:r>
            <a:endParaRPr lang="zh-CN" altLang="en-US" sz="1050" b="1" dirty="0"/>
          </a:p>
        </p:txBody>
      </p:sp>
      <p:cxnSp>
        <p:nvCxnSpPr>
          <p:cNvPr id="12" name="Straight Arrow Connector 11"/>
          <p:cNvCxnSpPr/>
          <p:nvPr/>
        </p:nvCxnSpPr>
        <p:spPr>
          <a:xfrm flipV="1">
            <a:off x="2797521" y="3232087"/>
            <a:ext cx="986828" cy="13580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2119265" y="3161989"/>
            <a:ext cx="1004935" cy="430887"/>
          </a:xfrm>
          <a:prstGeom prst="rect">
            <a:avLst/>
          </a:prstGeom>
          <a:noFill/>
        </p:spPr>
        <p:txBody>
          <a:bodyPr wrap="square" rtlCol="0">
            <a:spAutoFit/>
          </a:bodyPr>
          <a:lstStyle/>
          <a:p>
            <a:r>
              <a:rPr lang="en-US" altLang="zh-CN" sz="1100" b="1" dirty="0" smtClean="0"/>
              <a:t>Runoff </a:t>
            </a:r>
            <a:r>
              <a:rPr lang="en-US" altLang="zh-CN" sz="1050" b="1" dirty="0" smtClean="0"/>
              <a:t>Chamber</a:t>
            </a:r>
            <a:endParaRPr lang="zh-CN" altLang="en-US" sz="1100" b="1" dirty="0"/>
          </a:p>
        </p:txBody>
      </p:sp>
      <p:cxnSp>
        <p:nvCxnSpPr>
          <p:cNvPr id="15" name="Straight Arrow Connector 14"/>
          <p:cNvCxnSpPr/>
          <p:nvPr/>
        </p:nvCxnSpPr>
        <p:spPr>
          <a:xfrm>
            <a:off x="3014804" y="1994658"/>
            <a:ext cx="312596" cy="21514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2539497" y="1879832"/>
            <a:ext cx="715224" cy="253916"/>
          </a:xfrm>
          <a:prstGeom prst="rect">
            <a:avLst/>
          </a:prstGeom>
          <a:noFill/>
        </p:spPr>
        <p:txBody>
          <a:bodyPr wrap="square" rtlCol="0">
            <a:spAutoFit/>
          </a:bodyPr>
          <a:lstStyle/>
          <a:p>
            <a:r>
              <a:rPr lang="en-US" altLang="zh-CN" sz="1050" b="1" dirty="0" smtClean="0"/>
              <a:t>Inlet</a:t>
            </a:r>
            <a:endParaRPr lang="zh-CN" altLang="en-US" sz="1050" b="1" dirty="0"/>
          </a:p>
        </p:txBody>
      </p:sp>
      <p:cxnSp>
        <p:nvCxnSpPr>
          <p:cNvPr id="19" name="Straight Arrow Connector 18"/>
          <p:cNvCxnSpPr/>
          <p:nvPr/>
        </p:nvCxnSpPr>
        <p:spPr>
          <a:xfrm flipH="1">
            <a:off x="959668" y="2006790"/>
            <a:ext cx="289710" cy="30184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1204110" y="1821157"/>
            <a:ext cx="959668" cy="261610"/>
          </a:xfrm>
          <a:prstGeom prst="rect">
            <a:avLst/>
          </a:prstGeom>
          <a:noFill/>
        </p:spPr>
        <p:txBody>
          <a:bodyPr wrap="square" rtlCol="0">
            <a:spAutoFit/>
          </a:bodyPr>
          <a:lstStyle/>
          <a:p>
            <a:r>
              <a:rPr lang="en-US" altLang="zh-CN" sz="1050" b="1" dirty="0" smtClean="0"/>
              <a:t>Eductor</a:t>
            </a:r>
            <a:endParaRPr lang="zh-CN" altLang="en-US" sz="1050" b="1" dirty="0"/>
          </a:p>
        </p:txBody>
      </p:sp>
      <p:cxnSp>
        <p:nvCxnSpPr>
          <p:cNvPr id="24" name="Straight Arrow Connector 23"/>
          <p:cNvCxnSpPr/>
          <p:nvPr/>
        </p:nvCxnSpPr>
        <p:spPr>
          <a:xfrm flipV="1">
            <a:off x="2797521" y="2209800"/>
            <a:ext cx="796579" cy="5334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5" name="TextBox 24"/>
          <p:cNvSpPr txBox="1"/>
          <p:nvPr/>
        </p:nvSpPr>
        <p:spPr>
          <a:xfrm>
            <a:off x="2063750" y="2622550"/>
            <a:ext cx="901700" cy="415498"/>
          </a:xfrm>
          <a:prstGeom prst="rect">
            <a:avLst/>
          </a:prstGeom>
          <a:noFill/>
        </p:spPr>
        <p:txBody>
          <a:bodyPr wrap="square" rtlCol="0">
            <a:spAutoFit/>
          </a:bodyPr>
          <a:lstStyle/>
          <a:p>
            <a:r>
              <a:rPr lang="en-US" altLang="zh-CN" sz="1050" b="1" dirty="0" smtClean="0"/>
              <a:t>Electronic Box</a:t>
            </a:r>
            <a:endParaRPr lang="zh-CN" altLang="en-US" sz="1050" b="1" dirty="0"/>
          </a:p>
        </p:txBody>
      </p:sp>
    </p:spTree>
    <p:extLst>
      <p:ext uri="{BB962C8B-B14F-4D97-AF65-F5344CB8AC3E}">
        <p14:creationId xmlns:p14="http://schemas.microsoft.com/office/powerpoint/2010/main" val="3670976776"/>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457200" y="3837667"/>
            <a:ext cx="8229600" cy="2404228"/>
          </a:xfrm>
          <a:prstGeom prst="rect">
            <a:avLst/>
          </a:prstGeom>
        </p:spPr>
      </p:pic>
      <p:pic>
        <p:nvPicPr>
          <p:cNvPr id="3" name="Picture 2"/>
          <p:cNvPicPr>
            <a:picLocks noChangeAspect="1"/>
          </p:cNvPicPr>
          <p:nvPr/>
        </p:nvPicPr>
        <p:blipFill>
          <a:blip r:embed="rId3"/>
          <a:stretch>
            <a:fillRect/>
          </a:stretch>
        </p:blipFill>
        <p:spPr>
          <a:xfrm>
            <a:off x="457200" y="1183049"/>
            <a:ext cx="8229600" cy="2654618"/>
          </a:xfrm>
          <a:prstGeom prst="rect">
            <a:avLst/>
          </a:prstGeom>
        </p:spPr>
      </p:pic>
      <p:sp>
        <p:nvSpPr>
          <p:cNvPr id="2" name="Title 1"/>
          <p:cNvSpPr>
            <a:spLocks noGrp="1"/>
          </p:cNvSpPr>
          <p:nvPr>
            <p:ph type="title"/>
          </p:nvPr>
        </p:nvSpPr>
        <p:spPr/>
        <p:txBody>
          <a:bodyPr>
            <a:noAutofit/>
          </a:bodyPr>
          <a:lstStyle/>
          <a:p>
            <a:r>
              <a:rPr lang="en-US" altLang="zh-CN" sz="3200" b="1" dirty="0" smtClean="0"/>
              <a:t>Plot </a:t>
            </a:r>
            <a:r>
              <a:rPr lang="en-US" altLang="zh-CN" sz="3200" b="1" dirty="0"/>
              <a:t>7</a:t>
            </a:r>
            <a:r>
              <a:rPr lang="en-US" altLang="zh-CN" sz="3200" b="1" dirty="0" smtClean="0"/>
              <a:t>, 9 Result Charts </a:t>
            </a:r>
            <a:r>
              <a:rPr lang="en-US" altLang="zh-CN" sz="3200" b="1" dirty="0"/>
              <a:t>on </a:t>
            </a:r>
            <a:r>
              <a:rPr lang="en-US" altLang="zh-CN" sz="3200" b="1" dirty="0" smtClean="0"/>
              <a:t>Aug 4</a:t>
            </a:r>
            <a:r>
              <a:rPr lang="en-US" altLang="zh-CN" sz="3200" b="1" baseline="30000" dirty="0" smtClean="0"/>
              <a:t>th</a:t>
            </a:r>
            <a:r>
              <a:rPr lang="en-US" altLang="zh-CN" sz="3200" b="1" dirty="0" smtClean="0"/>
              <a:t> 2015</a:t>
            </a:r>
            <a:endParaRPr lang="zh-CN" altLang="en-US" sz="3200" dirty="0"/>
          </a:p>
        </p:txBody>
      </p:sp>
      <p:sp>
        <p:nvSpPr>
          <p:cNvPr id="5" name="Slide Number Placeholder 4"/>
          <p:cNvSpPr>
            <a:spLocks noGrp="1"/>
          </p:cNvSpPr>
          <p:nvPr>
            <p:ph type="sldNum" sz="quarter" idx="12"/>
          </p:nvPr>
        </p:nvSpPr>
        <p:spPr/>
        <p:txBody>
          <a:bodyPr/>
          <a:lstStyle/>
          <a:p>
            <a:fld id="{F06A5241-12CB-C64D-AE38-6540AC6C648E}" type="slidenum">
              <a:rPr lang="en-US" smtClean="0"/>
              <a:pPr/>
              <a:t>120</a:t>
            </a:fld>
            <a:endParaRPr lang="en-US" dirty="0"/>
          </a:p>
        </p:txBody>
      </p:sp>
      <p:sp>
        <p:nvSpPr>
          <p:cNvPr id="7" name="TextBox 6"/>
          <p:cNvSpPr txBox="1"/>
          <p:nvPr/>
        </p:nvSpPr>
        <p:spPr>
          <a:xfrm>
            <a:off x="1249378" y="1575303"/>
            <a:ext cx="968721" cy="369332"/>
          </a:xfrm>
          <a:prstGeom prst="rect">
            <a:avLst/>
          </a:prstGeom>
          <a:noFill/>
        </p:spPr>
        <p:txBody>
          <a:bodyPr wrap="square" rtlCol="0">
            <a:spAutoFit/>
          </a:bodyPr>
          <a:lstStyle/>
          <a:p>
            <a:r>
              <a:rPr lang="en-US" altLang="zh-CN" b="1" dirty="0" smtClean="0"/>
              <a:t>Plot 7</a:t>
            </a:r>
            <a:endParaRPr lang="zh-CN" altLang="en-US" b="1" dirty="0"/>
          </a:p>
        </p:txBody>
      </p:sp>
      <p:sp>
        <p:nvSpPr>
          <p:cNvPr id="10" name="TextBox 9"/>
          <p:cNvSpPr txBox="1"/>
          <p:nvPr/>
        </p:nvSpPr>
        <p:spPr>
          <a:xfrm>
            <a:off x="1249378" y="3905800"/>
            <a:ext cx="968721" cy="369332"/>
          </a:xfrm>
          <a:prstGeom prst="rect">
            <a:avLst/>
          </a:prstGeom>
          <a:noFill/>
        </p:spPr>
        <p:txBody>
          <a:bodyPr wrap="square" rtlCol="0">
            <a:spAutoFit/>
          </a:bodyPr>
          <a:lstStyle/>
          <a:p>
            <a:r>
              <a:rPr lang="en-US" altLang="zh-CN" b="1" dirty="0" smtClean="0"/>
              <a:t>Plot 9</a:t>
            </a:r>
            <a:endParaRPr lang="zh-CN" altLang="en-US" b="1" dirty="0"/>
          </a:p>
        </p:txBody>
      </p:sp>
    </p:spTree>
    <p:extLst>
      <p:ext uri="{BB962C8B-B14F-4D97-AF65-F5344CB8AC3E}">
        <p14:creationId xmlns:p14="http://schemas.microsoft.com/office/powerpoint/2010/main" val="329563332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sz="3600" b="1" dirty="0" smtClean="0"/>
              <a:t>Results Analysis on Aug 4</a:t>
            </a:r>
            <a:r>
              <a:rPr lang="en-US" altLang="zh-CN" sz="3600" b="1" baseline="30000" dirty="0" smtClean="0"/>
              <a:t>th</a:t>
            </a:r>
            <a:r>
              <a:rPr lang="en-US" altLang="zh-CN" sz="3600" b="1" dirty="0" smtClean="0"/>
              <a:t> 2015</a:t>
            </a:r>
            <a:endParaRPr lang="zh-CN" altLang="en-US" sz="3600" dirty="0"/>
          </a:p>
        </p:txBody>
      </p:sp>
      <p:sp>
        <p:nvSpPr>
          <p:cNvPr id="3" name="Content Placeholder 2"/>
          <p:cNvSpPr>
            <a:spLocks noGrp="1"/>
          </p:cNvSpPr>
          <p:nvPr>
            <p:ph idx="1"/>
          </p:nvPr>
        </p:nvSpPr>
        <p:spPr/>
        <p:txBody>
          <a:bodyPr>
            <a:normAutofit/>
          </a:bodyPr>
          <a:lstStyle/>
          <a:p>
            <a:pPr>
              <a:buFont typeface="Wingdings" panose="05000000000000000000" pitchFamily="2" charset="2"/>
              <a:buChar char="p"/>
            </a:pPr>
            <a:r>
              <a:rPr lang="en-US" altLang="zh-CN" dirty="0" smtClean="0"/>
              <a:t>Results Analysis</a:t>
            </a:r>
          </a:p>
          <a:p>
            <a:pPr lvl="1">
              <a:buFont typeface="Wingdings" panose="05000000000000000000" pitchFamily="2" charset="2"/>
              <a:buChar char="Ø"/>
            </a:pPr>
            <a:r>
              <a:rPr lang="en-US" altLang="zh-CN" dirty="0"/>
              <a:t>Weather was too dry that some prototypes have not been trigged.</a:t>
            </a:r>
          </a:p>
          <a:p>
            <a:pPr lvl="1">
              <a:buFont typeface="Wingdings" panose="05000000000000000000" pitchFamily="2" charset="2"/>
              <a:buChar char="Ø"/>
            </a:pPr>
            <a:endParaRPr lang="en-US" altLang="zh-CN" dirty="0"/>
          </a:p>
          <a:p>
            <a:pPr lvl="1">
              <a:buFont typeface="Wingdings" panose="05000000000000000000" pitchFamily="2" charset="2"/>
              <a:buChar char="Ø"/>
            </a:pPr>
            <a:r>
              <a:rPr lang="en-US" altLang="zh-CN" dirty="0"/>
              <a:t>Plot 6 (Conductivity Prototype) allowed the longest time for absorption.</a:t>
            </a:r>
          </a:p>
          <a:p>
            <a:pPr marL="0" indent="0">
              <a:buNone/>
            </a:pPr>
            <a:endParaRPr lang="en-US" altLang="zh-CN" dirty="0" smtClean="0"/>
          </a:p>
          <a:p>
            <a:pPr marL="0" indent="0">
              <a:buNone/>
            </a:pPr>
            <a:endParaRPr lang="en-US" altLang="zh-CN" dirty="0" smtClean="0"/>
          </a:p>
          <a:p>
            <a:pPr marL="514350" indent="-514350">
              <a:buAutoNum type="arabicPeriod"/>
            </a:pPr>
            <a:endParaRPr lang="en-US" altLang="zh-CN" dirty="0" smtClean="0"/>
          </a:p>
        </p:txBody>
      </p:sp>
      <p:sp>
        <p:nvSpPr>
          <p:cNvPr id="5" name="Slide Number Placeholder 4"/>
          <p:cNvSpPr>
            <a:spLocks noGrp="1"/>
          </p:cNvSpPr>
          <p:nvPr>
            <p:ph type="sldNum" sz="quarter" idx="12"/>
          </p:nvPr>
        </p:nvSpPr>
        <p:spPr/>
        <p:txBody>
          <a:bodyPr/>
          <a:lstStyle/>
          <a:p>
            <a:fld id="{F06A5241-12CB-C64D-AE38-6540AC6C648E}" type="slidenum">
              <a:rPr lang="en-US" smtClean="0"/>
              <a:pPr/>
              <a:t>121</a:t>
            </a:fld>
            <a:endParaRPr lang="en-US" dirty="0"/>
          </a:p>
        </p:txBody>
      </p:sp>
    </p:spTree>
    <p:extLst>
      <p:ext uri="{BB962C8B-B14F-4D97-AF65-F5344CB8AC3E}">
        <p14:creationId xmlns:p14="http://schemas.microsoft.com/office/powerpoint/2010/main" val="814069518"/>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43839" y="2943498"/>
            <a:ext cx="8612777" cy="783772"/>
          </a:xfrm>
        </p:spPr>
        <p:style>
          <a:lnRef idx="2">
            <a:schemeClr val="accent2">
              <a:shade val="50000"/>
            </a:schemeClr>
          </a:lnRef>
          <a:fillRef idx="1">
            <a:schemeClr val="accent2"/>
          </a:fillRef>
          <a:effectRef idx="0">
            <a:schemeClr val="accent2"/>
          </a:effectRef>
          <a:fontRef idx="minor">
            <a:schemeClr val="lt1"/>
          </a:fontRef>
        </p:style>
        <p:txBody>
          <a:bodyPr>
            <a:normAutofit/>
          </a:bodyPr>
          <a:lstStyle/>
          <a:p>
            <a:pPr marL="0" indent="0" algn="ctr">
              <a:buNone/>
            </a:pPr>
            <a:r>
              <a:rPr lang="en-US" altLang="zh-CN" sz="4400" dirty="0" smtClean="0"/>
              <a:t>Quantitative Field Testing</a:t>
            </a:r>
            <a:endParaRPr lang="en-US" altLang="zh-CN" sz="4400" dirty="0"/>
          </a:p>
          <a:p>
            <a:endParaRPr lang="zh-CN" altLang="en-US" dirty="0"/>
          </a:p>
        </p:txBody>
      </p:sp>
      <p:sp>
        <p:nvSpPr>
          <p:cNvPr id="4" name="Slide Number Placeholder 3"/>
          <p:cNvSpPr>
            <a:spLocks noGrp="1"/>
          </p:cNvSpPr>
          <p:nvPr>
            <p:ph type="sldNum" sz="quarter" idx="12"/>
          </p:nvPr>
        </p:nvSpPr>
        <p:spPr/>
        <p:txBody>
          <a:bodyPr/>
          <a:lstStyle/>
          <a:p>
            <a:fld id="{F06A5241-12CB-C64D-AE38-6540AC6C648E}" type="slidenum">
              <a:rPr lang="en-US" smtClean="0"/>
              <a:pPr/>
              <a:t>122</a:t>
            </a:fld>
            <a:endParaRPr lang="en-US" dirty="0"/>
          </a:p>
        </p:txBody>
      </p:sp>
    </p:spTree>
    <p:extLst>
      <p:ext uri="{BB962C8B-B14F-4D97-AF65-F5344CB8AC3E}">
        <p14:creationId xmlns:p14="http://schemas.microsoft.com/office/powerpoint/2010/main" val="419820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dirty="0" smtClean="0"/>
              <a:t>Quantitative </a:t>
            </a:r>
            <a:r>
              <a:rPr lang="en-US" altLang="zh-CN" dirty="0"/>
              <a:t>Field Testing </a:t>
            </a:r>
            <a:r>
              <a:rPr lang="en-US" altLang="zh-CN" dirty="0" smtClean="0"/>
              <a:t>Results</a:t>
            </a:r>
            <a:endParaRPr lang="zh-CN" altLang="en-US" dirty="0"/>
          </a:p>
        </p:txBody>
      </p:sp>
      <p:sp>
        <p:nvSpPr>
          <p:cNvPr id="3" name="Content Placeholder 2"/>
          <p:cNvSpPr>
            <a:spLocks noGrp="1"/>
          </p:cNvSpPr>
          <p:nvPr>
            <p:ph idx="1"/>
          </p:nvPr>
        </p:nvSpPr>
        <p:spPr/>
        <p:txBody>
          <a:bodyPr/>
          <a:lstStyle/>
          <a:p>
            <a:pPr>
              <a:buFont typeface="Wingdings" panose="05000000000000000000" pitchFamily="2" charset="2"/>
              <a:buChar char="p"/>
            </a:pPr>
            <a:r>
              <a:rPr lang="en-US" altLang="zh-CN" dirty="0"/>
              <a:t>Irrigation </a:t>
            </a:r>
            <a:r>
              <a:rPr lang="en-US" altLang="zh-CN" dirty="0" smtClean="0"/>
              <a:t>Configurations for Sept 17</a:t>
            </a:r>
            <a:r>
              <a:rPr lang="en-US" altLang="zh-CN" baseline="30000" dirty="0" smtClean="0"/>
              <a:t>th</a:t>
            </a:r>
            <a:endParaRPr lang="en-US" altLang="zh-CN" dirty="0" smtClean="0"/>
          </a:p>
          <a:p>
            <a:pPr marL="0" indent="0">
              <a:buNone/>
            </a:pPr>
            <a:r>
              <a:rPr lang="en-US" altLang="zh-CN" dirty="0" smtClean="0"/>
              <a:t> </a:t>
            </a:r>
          </a:p>
          <a:p>
            <a:endParaRPr lang="zh-CN" altLang="en-US" dirty="0"/>
          </a:p>
        </p:txBody>
      </p:sp>
      <p:graphicFrame>
        <p:nvGraphicFramePr>
          <p:cNvPr id="4" name="Table 3"/>
          <p:cNvGraphicFramePr>
            <a:graphicFrameLocks noGrp="1"/>
          </p:cNvGraphicFramePr>
          <p:nvPr>
            <p:extLst/>
          </p:nvPr>
        </p:nvGraphicFramePr>
        <p:xfrm>
          <a:off x="991354" y="3011442"/>
          <a:ext cx="7161291" cy="2743200"/>
        </p:xfrm>
        <a:graphic>
          <a:graphicData uri="http://schemas.openxmlformats.org/drawingml/2006/table">
            <a:tbl>
              <a:tblPr firstRow="1" firstCol="1" bandRow="1">
                <a:tableStyleId>{5C22544A-7EE6-4342-B048-85BDC9FD1C3A}</a:tableStyleId>
              </a:tblPr>
              <a:tblGrid>
                <a:gridCol w="3911098"/>
                <a:gridCol w="3250193"/>
              </a:tblGrid>
              <a:tr h="171450">
                <a:tc>
                  <a:txBody>
                    <a:bodyPr/>
                    <a:lstStyle/>
                    <a:p>
                      <a:pPr algn="ctr">
                        <a:lnSpc>
                          <a:spcPct val="200000"/>
                        </a:lnSpc>
                        <a:spcAft>
                          <a:spcPts val="0"/>
                        </a:spcAft>
                      </a:pPr>
                      <a:r>
                        <a:rPr lang="en-US" sz="1800" dirty="0">
                          <a:effectLst/>
                          <a:latin typeface="+mn-lt"/>
                          <a:ea typeface="宋体" panose="02010600030101010101" pitchFamily="2" charset="-122"/>
                        </a:rPr>
                        <a:t>Start Time</a:t>
                      </a:r>
                      <a:endParaRPr lang="zh-CN" sz="1800" dirty="0">
                        <a:effectLst/>
                        <a:latin typeface="+mn-lt"/>
                        <a:ea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200000"/>
                        </a:lnSpc>
                        <a:spcAft>
                          <a:spcPts val="0"/>
                        </a:spcAft>
                      </a:pPr>
                      <a:r>
                        <a:rPr lang="en-US" sz="1800">
                          <a:effectLst/>
                          <a:latin typeface="+mn-lt"/>
                          <a:ea typeface="宋体" panose="02010600030101010101" pitchFamily="2" charset="-122"/>
                        </a:rPr>
                        <a:t>8:00 AM</a:t>
                      </a:r>
                      <a:endParaRPr lang="zh-CN" sz="1800">
                        <a:effectLst/>
                        <a:latin typeface="+mn-lt"/>
                        <a:ea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1450">
                <a:tc>
                  <a:txBody>
                    <a:bodyPr/>
                    <a:lstStyle/>
                    <a:p>
                      <a:pPr algn="ctr">
                        <a:lnSpc>
                          <a:spcPct val="200000"/>
                        </a:lnSpc>
                        <a:spcAft>
                          <a:spcPts val="0"/>
                        </a:spcAft>
                      </a:pPr>
                      <a:r>
                        <a:rPr lang="en-US" sz="1800" dirty="0">
                          <a:effectLst/>
                          <a:latin typeface="+mn-lt"/>
                          <a:ea typeface="宋体" panose="02010600030101010101" pitchFamily="2" charset="-122"/>
                        </a:rPr>
                        <a:t>Effective Irrigation Time (EIT)</a:t>
                      </a:r>
                      <a:endParaRPr lang="zh-CN" sz="1800" dirty="0">
                        <a:effectLst/>
                        <a:latin typeface="+mn-lt"/>
                        <a:ea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200000"/>
                        </a:lnSpc>
                        <a:spcAft>
                          <a:spcPts val="0"/>
                        </a:spcAft>
                      </a:pPr>
                      <a:r>
                        <a:rPr lang="en-US" sz="1800">
                          <a:effectLst/>
                          <a:latin typeface="+mn-lt"/>
                          <a:ea typeface="宋体" panose="02010600030101010101" pitchFamily="2" charset="-122"/>
                        </a:rPr>
                        <a:t>30 minutes</a:t>
                      </a:r>
                      <a:endParaRPr lang="zh-CN" sz="1800">
                        <a:effectLst/>
                        <a:latin typeface="+mn-lt"/>
                        <a:ea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1450">
                <a:tc>
                  <a:txBody>
                    <a:bodyPr/>
                    <a:lstStyle/>
                    <a:p>
                      <a:pPr algn="ctr">
                        <a:lnSpc>
                          <a:spcPct val="200000"/>
                        </a:lnSpc>
                        <a:spcAft>
                          <a:spcPts val="0"/>
                        </a:spcAft>
                      </a:pPr>
                      <a:r>
                        <a:rPr lang="en-US" sz="1800" dirty="0">
                          <a:effectLst/>
                          <a:latin typeface="+mn-lt"/>
                          <a:ea typeface="宋体" panose="02010600030101010101" pitchFamily="2" charset="-122"/>
                        </a:rPr>
                        <a:t>Wait Time (WT)</a:t>
                      </a:r>
                      <a:endParaRPr lang="zh-CN" sz="1800" dirty="0">
                        <a:effectLst/>
                        <a:latin typeface="+mn-lt"/>
                        <a:ea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200000"/>
                        </a:lnSpc>
                        <a:spcAft>
                          <a:spcPts val="0"/>
                        </a:spcAft>
                      </a:pPr>
                      <a:r>
                        <a:rPr lang="en-US" sz="1800" dirty="0">
                          <a:effectLst/>
                          <a:latin typeface="+mn-lt"/>
                          <a:ea typeface="宋体" panose="02010600030101010101" pitchFamily="2" charset="-122"/>
                        </a:rPr>
                        <a:t>20 minutes</a:t>
                      </a:r>
                      <a:endParaRPr lang="zh-CN" sz="1800" dirty="0">
                        <a:effectLst/>
                        <a:latin typeface="+mn-lt"/>
                        <a:ea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71450">
                <a:tc>
                  <a:txBody>
                    <a:bodyPr/>
                    <a:lstStyle/>
                    <a:p>
                      <a:pPr algn="ctr">
                        <a:lnSpc>
                          <a:spcPct val="200000"/>
                        </a:lnSpc>
                        <a:spcAft>
                          <a:spcPts val="0"/>
                        </a:spcAft>
                      </a:pPr>
                      <a:r>
                        <a:rPr lang="en-US" sz="1800" dirty="0">
                          <a:effectLst/>
                          <a:latin typeface="+mn-lt"/>
                          <a:ea typeface="宋体" panose="02010600030101010101" pitchFamily="2" charset="-122"/>
                        </a:rPr>
                        <a:t># of Tested Plot</a:t>
                      </a:r>
                      <a:endParaRPr lang="zh-CN" sz="1800" dirty="0">
                        <a:effectLst/>
                        <a:latin typeface="+mn-lt"/>
                        <a:ea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200000"/>
                        </a:lnSpc>
                        <a:spcAft>
                          <a:spcPts val="0"/>
                        </a:spcAft>
                      </a:pPr>
                      <a:r>
                        <a:rPr lang="en-US" sz="1800" dirty="0">
                          <a:effectLst/>
                          <a:latin typeface="+mn-lt"/>
                          <a:ea typeface="宋体" panose="02010600030101010101" pitchFamily="2" charset="-122"/>
                        </a:rPr>
                        <a:t>15 (Conductivity Prototype),</a:t>
                      </a:r>
                      <a:endParaRPr lang="zh-CN" sz="1800" dirty="0">
                        <a:effectLst/>
                        <a:latin typeface="+mn-lt"/>
                        <a:ea typeface="Times New Roman" panose="02020603050405020304" pitchFamily="18" charset="0"/>
                      </a:endParaRPr>
                    </a:p>
                    <a:p>
                      <a:pPr algn="ctr">
                        <a:lnSpc>
                          <a:spcPct val="200000"/>
                        </a:lnSpc>
                        <a:spcAft>
                          <a:spcPts val="0"/>
                        </a:spcAft>
                      </a:pPr>
                      <a:r>
                        <a:rPr lang="en-US" sz="1800" dirty="0">
                          <a:effectLst/>
                          <a:latin typeface="+mn-lt"/>
                          <a:ea typeface="宋体" panose="02010600030101010101" pitchFamily="2" charset="-122"/>
                        </a:rPr>
                        <a:t>18 (Control)</a:t>
                      </a:r>
                      <a:endParaRPr lang="zh-CN" sz="1800" dirty="0">
                        <a:effectLst/>
                        <a:latin typeface="+mn-lt"/>
                        <a:ea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spTree>
    <p:extLst>
      <p:ext uri="{BB962C8B-B14F-4D97-AF65-F5344CB8AC3E}">
        <p14:creationId xmlns:p14="http://schemas.microsoft.com/office/powerpoint/2010/main" val="2513016163"/>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hart 6"/>
          <p:cNvGraphicFramePr/>
          <p:nvPr>
            <p:extLst/>
          </p:nvPr>
        </p:nvGraphicFramePr>
        <p:xfrm>
          <a:off x="457198" y="1502979"/>
          <a:ext cx="8229602" cy="2696487"/>
        </p:xfrm>
        <a:graphic>
          <a:graphicData uri="http://schemas.openxmlformats.org/drawingml/2006/chart">
            <c:chart xmlns:c="http://schemas.openxmlformats.org/drawingml/2006/chart" xmlns:r="http://schemas.openxmlformats.org/officeDocument/2006/relationships" r:id="rId2"/>
          </a:graphicData>
        </a:graphic>
      </p:graphicFrame>
      <p:sp>
        <p:nvSpPr>
          <p:cNvPr id="2" name="Title 1"/>
          <p:cNvSpPr>
            <a:spLocks noGrp="1"/>
          </p:cNvSpPr>
          <p:nvPr>
            <p:ph type="title"/>
          </p:nvPr>
        </p:nvSpPr>
        <p:spPr>
          <a:xfrm>
            <a:off x="457200" y="837510"/>
            <a:ext cx="8229600" cy="803756"/>
          </a:xfrm>
        </p:spPr>
        <p:txBody>
          <a:bodyPr>
            <a:normAutofit/>
          </a:bodyPr>
          <a:lstStyle/>
          <a:p>
            <a:r>
              <a:rPr lang="en-US" altLang="zh-CN" sz="2800" dirty="0" smtClean="0"/>
              <a:t>Effective Irrigation Time Charts for Sept 17</a:t>
            </a:r>
            <a:r>
              <a:rPr lang="en-US" altLang="zh-CN" sz="2800" baseline="30000" dirty="0" smtClean="0"/>
              <a:t>th</a:t>
            </a:r>
            <a:endParaRPr lang="zh-CN" altLang="en-US" sz="2800" dirty="0"/>
          </a:p>
        </p:txBody>
      </p:sp>
      <p:cxnSp>
        <p:nvCxnSpPr>
          <p:cNvPr id="8" name="Straight Connector 7"/>
          <p:cNvCxnSpPr/>
          <p:nvPr/>
        </p:nvCxnSpPr>
        <p:spPr>
          <a:xfrm>
            <a:off x="457199" y="4199467"/>
            <a:ext cx="8297334"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2069369" y="1591735"/>
            <a:ext cx="1766906" cy="646331"/>
          </a:xfrm>
          <a:prstGeom prst="rect">
            <a:avLst/>
          </a:prstGeom>
          <a:solidFill>
            <a:schemeClr val="bg1"/>
          </a:solidFill>
          <a:ln>
            <a:solidFill>
              <a:schemeClr val="tx1"/>
            </a:solidFill>
          </a:ln>
        </p:spPr>
        <p:txBody>
          <a:bodyPr wrap="square" rtlCol="0">
            <a:spAutoFit/>
          </a:bodyPr>
          <a:lstStyle/>
          <a:p>
            <a:r>
              <a:rPr lang="en-US" altLang="zh-CN" dirty="0" smtClean="0"/>
              <a:t>Plot 15 (Conductivity)</a:t>
            </a:r>
            <a:endParaRPr lang="zh-CN" altLang="en-US" dirty="0"/>
          </a:p>
        </p:txBody>
      </p:sp>
      <p:graphicFrame>
        <p:nvGraphicFramePr>
          <p:cNvPr id="10" name="Chart 9"/>
          <p:cNvGraphicFramePr/>
          <p:nvPr>
            <p:extLst/>
          </p:nvPr>
        </p:nvGraphicFramePr>
        <p:xfrm>
          <a:off x="457200" y="4288222"/>
          <a:ext cx="8229600" cy="2480440"/>
        </p:xfrm>
        <a:graphic>
          <a:graphicData uri="http://schemas.openxmlformats.org/drawingml/2006/chart">
            <c:chart xmlns:c="http://schemas.openxmlformats.org/drawingml/2006/chart" xmlns:r="http://schemas.openxmlformats.org/officeDocument/2006/relationships" r:id="rId3"/>
          </a:graphicData>
        </a:graphic>
      </p:graphicFrame>
      <p:sp>
        <p:nvSpPr>
          <p:cNvPr id="11" name="TextBox 10"/>
          <p:cNvSpPr txBox="1"/>
          <p:nvPr/>
        </p:nvSpPr>
        <p:spPr>
          <a:xfrm>
            <a:off x="1948500" y="4473101"/>
            <a:ext cx="1766906" cy="646331"/>
          </a:xfrm>
          <a:prstGeom prst="rect">
            <a:avLst/>
          </a:prstGeom>
          <a:solidFill>
            <a:schemeClr val="bg1"/>
          </a:solidFill>
          <a:ln>
            <a:solidFill>
              <a:schemeClr val="tx1"/>
            </a:solidFill>
          </a:ln>
        </p:spPr>
        <p:txBody>
          <a:bodyPr wrap="square" rtlCol="0">
            <a:spAutoFit/>
          </a:bodyPr>
          <a:lstStyle/>
          <a:p>
            <a:r>
              <a:rPr lang="en-US" altLang="zh-CN" dirty="0" smtClean="0"/>
              <a:t>Plot 18 (Control)</a:t>
            </a:r>
            <a:endParaRPr lang="zh-CN" altLang="en-US" dirty="0"/>
          </a:p>
        </p:txBody>
      </p:sp>
    </p:spTree>
    <p:extLst>
      <p:ext uri="{BB962C8B-B14F-4D97-AF65-F5344CB8AC3E}">
        <p14:creationId xmlns:p14="http://schemas.microsoft.com/office/powerpoint/2010/main" val="2691800897"/>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Chart 17"/>
          <p:cNvGraphicFramePr/>
          <p:nvPr>
            <p:extLst/>
          </p:nvPr>
        </p:nvGraphicFramePr>
        <p:xfrm>
          <a:off x="4578881" y="4461933"/>
          <a:ext cx="4114800" cy="2137526"/>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6" name="Chart 15"/>
          <p:cNvGraphicFramePr/>
          <p:nvPr>
            <p:extLst/>
          </p:nvPr>
        </p:nvGraphicFramePr>
        <p:xfrm>
          <a:off x="4572000" y="1676574"/>
          <a:ext cx="4309533" cy="267402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4" name="Chart 13"/>
          <p:cNvGraphicFramePr/>
          <p:nvPr>
            <p:extLst/>
          </p:nvPr>
        </p:nvGraphicFramePr>
        <p:xfrm>
          <a:off x="-28047" y="1641267"/>
          <a:ext cx="4600047" cy="2903571"/>
        </p:xfrm>
        <a:graphic>
          <a:graphicData uri="http://schemas.openxmlformats.org/drawingml/2006/chart">
            <c:chart xmlns:c="http://schemas.openxmlformats.org/drawingml/2006/chart" xmlns:r="http://schemas.openxmlformats.org/officeDocument/2006/relationships" r:id="rId4"/>
          </a:graphicData>
        </a:graphic>
      </p:graphicFrame>
      <p:sp>
        <p:nvSpPr>
          <p:cNvPr id="2" name="Title 1"/>
          <p:cNvSpPr>
            <a:spLocks noGrp="1"/>
          </p:cNvSpPr>
          <p:nvPr>
            <p:ph type="title"/>
          </p:nvPr>
        </p:nvSpPr>
        <p:spPr>
          <a:xfrm>
            <a:off x="457200" y="837510"/>
            <a:ext cx="8229600" cy="803756"/>
          </a:xfrm>
        </p:spPr>
        <p:txBody>
          <a:bodyPr>
            <a:normAutofit/>
          </a:bodyPr>
          <a:lstStyle/>
          <a:p>
            <a:r>
              <a:rPr lang="en-US" altLang="zh-CN" sz="2800" dirty="0" smtClean="0"/>
              <a:t>Runoff Flow Rate Charts for Sept 17</a:t>
            </a:r>
            <a:r>
              <a:rPr lang="en-US" altLang="zh-CN" sz="2800" baseline="30000" dirty="0" smtClean="0"/>
              <a:t>th</a:t>
            </a:r>
            <a:endParaRPr lang="zh-CN" altLang="en-US" sz="2800" dirty="0"/>
          </a:p>
        </p:txBody>
      </p:sp>
      <p:sp>
        <p:nvSpPr>
          <p:cNvPr id="10" name="TextBox 9"/>
          <p:cNvSpPr txBox="1"/>
          <p:nvPr/>
        </p:nvSpPr>
        <p:spPr>
          <a:xfrm>
            <a:off x="2429934" y="2075132"/>
            <a:ext cx="1663700" cy="646331"/>
          </a:xfrm>
          <a:prstGeom prst="rect">
            <a:avLst/>
          </a:prstGeom>
          <a:solidFill>
            <a:schemeClr val="bg1"/>
          </a:solidFill>
          <a:ln>
            <a:solidFill>
              <a:schemeClr val="tx1"/>
            </a:solidFill>
          </a:ln>
        </p:spPr>
        <p:txBody>
          <a:bodyPr wrap="square" rtlCol="0">
            <a:spAutoFit/>
          </a:bodyPr>
          <a:lstStyle/>
          <a:p>
            <a:r>
              <a:rPr lang="en-US" altLang="zh-CN" dirty="0" smtClean="0"/>
              <a:t>Plot 15 (Conductivity)</a:t>
            </a:r>
            <a:endParaRPr lang="zh-CN" altLang="en-US" dirty="0"/>
          </a:p>
        </p:txBody>
      </p:sp>
      <p:sp>
        <p:nvSpPr>
          <p:cNvPr id="4" name="Bent Arrow 3"/>
          <p:cNvSpPr/>
          <p:nvPr/>
        </p:nvSpPr>
        <p:spPr>
          <a:xfrm rot="10800000" flipH="1">
            <a:off x="2510367" y="4630633"/>
            <a:ext cx="1583267" cy="1464251"/>
          </a:xfrm>
          <a:prstGeom prst="ben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solidFill>
                <a:schemeClr val="tx1"/>
              </a:solidFill>
            </a:endParaRPr>
          </a:p>
        </p:txBody>
      </p:sp>
      <p:sp>
        <p:nvSpPr>
          <p:cNvPr id="13" name="TextBox 12"/>
          <p:cNvSpPr txBox="1"/>
          <p:nvPr/>
        </p:nvSpPr>
        <p:spPr>
          <a:xfrm>
            <a:off x="1098550" y="5362759"/>
            <a:ext cx="1663700" cy="646331"/>
          </a:xfrm>
          <a:prstGeom prst="rect">
            <a:avLst/>
          </a:prstGeom>
          <a:noFill/>
          <a:ln>
            <a:noFill/>
          </a:ln>
        </p:spPr>
        <p:txBody>
          <a:bodyPr wrap="square" rtlCol="0">
            <a:spAutoFit/>
          </a:bodyPr>
          <a:lstStyle/>
          <a:p>
            <a:r>
              <a:rPr lang="en-US" altLang="zh-CN" dirty="0" smtClean="0"/>
              <a:t>Change to a Lower Scale</a:t>
            </a:r>
            <a:endParaRPr lang="zh-CN" altLang="en-US" dirty="0"/>
          </a:p>
        </p:txBody>
      </p:sp>
      <p:cxnSp>
        <p:nvCxnSpPr>
          <p:cNvPr id="15" name="Straight Connector 14"/>
          <p:cNvCxnSpPr/>
          <p:nvPr/>
        </p:nvCxnSpPr>
        <p:spPr>
          <a:xfrm flipV="1">
            <a:off x="4572000" y="1752600"/>
            <a:ext cx="0" cy="2709333"/>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a:off x="4572000" y="4461933"/>
            <a:ext cx="4309533"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7171267" y="2075133"/>
            <a:ext cx="1515533" cy="646331"/>
          </a:xfrm>
          <a:prstGeom prst="rect">
            <a:avLst/>
          </a:prstGeom>
          <a:solidFill>
            <a:schemeClr val="bg1"/>
          </a:solidFill>
          <a:ln>
            <a:solidFill>
              <a:schemeClr val="tx1"/>
            </a:solidFill>
          </a:ln>
        </p:spPr>
        <p:txBody>
          <a:bodyPr wrap="square" rtlCol="0">
            <a:spAutoFit/>
          </a:bodyPr>
          <a:lstStyle/>
          <a:p>
            <a:r>
              <a:rPr lang="en-US" altLang="zh-CN" dirty="0" smtClean="0"/>
              <a:t>Plot 18 (Control)</a:t>
            </a:r>
            <a:endParaRPr lang="zh-CN" altLang="en-US" dirty="0"/>
          </a:p>
        </p:txBody>
      </p:sp>
    </p:spTree>
    <p:extLst>
      <p:ext uri="{BB962C8B-B14F-4D97-AF65-F5344CB8AC3E}">
        <p14:creationId xmlns:p14="http://schemas.microsoft.com/office/powerpoint/2010/main" val="2912504789"/>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dirty="0" smtClean="0"/>
              <a:t>Summary of the Results for Sept 17</a:t>
            </a:r>
            <a:r>
              <a:rPr lang="en-US" altLang="zh-CN" baseline="30000" dirty="0" smtClean="0"/>
              <a:t>th</a:t>
            </a:r>
            <a:endParaRPr lang="zh-CN" altLang="en-US" dirty="0"/>
          </a:p>
        </p:txBody>
      </p:sp>
      <p:graphicFrame>
        <p:nvGraphicFramePr>
          <p:cNvPr id="4" name="Content Placeholder 3"/>
          <p:cNvGraphicFramePr>
            <a:graphicFrameLocks noGrp="1"/>
          </p:cNvGraphicFramePr>
          <p:nvPr>
            <p:ph idx="1"/>
            <p:extLst/>
          </p:nvPr>
        </p:nvGraphicFramePr>
        <p:xfrm>
          <a:off x="457200" y="1852935"/>
          <a:ext cx="8229599" cy="4247298"/>
        </p:xfrm>
        <a:graphic>
          <a:graphicData uri="http://schemas.openxmlformats.org/drawingml/2006/table">
            <a:tbl>
              <a:tblPr firstRow="1" firstCol="1" bandRow="1">
                <a:tableStyleId>{5C22544A-7EE6-4342-B048-85BDC9FD1C3A}</a:tableStyleId>
              </a:tblPr>
              <a:tblGrid>
                <a:gridCol w="1329267"/>
                <a:gridCol w="1024466"/>
                <a:gridCol w="1153720"/>
                <a:gridCol w="985907"/>
                <a:gridCol w="1127456"/>
                <a:gridCol w="1408908"/>
                <a:gridCol w="1199875"/>
              </a:tblGrid>
              <a:tr h="2039578">
                <a:tc>
                  <a:txBody>
                    <a:bodyPr/>
                    <a:lstStyle/>
                    <a:p>
                      <a:endParaRPr lang="zh-CN" sz="1200" kern="100" dirty="0">
                        <a:effectLst/>
                        <a:latin typeface="+mn-lt"/>
                      </a:endParaRPr>
                    </a:p>
                  </a:txBody>
                  <a:tcPr marL="68580" marR="68580" marT="0" marB="0" anchor="ctr"/>
                </a:tc>
                <a:tc>
                  <a:txBody>
                    <a:bodyPr/>
                    <a:lstStyle/>
                    <a:p>
                      <a:pPr marL="71755" marR="71755" algn="ctr">
                        <a:lnSpc>
                          <a:spcPct val="200000"/>
                        </a:lnSpc>
                        <a:spcAft>
                          <a:spcPts val="0"/>
                        </a:spcAft>
                      </a:pPr>
                      <a:r>
                        <a:rPr lang="en-US" sz="1200" kern="100" dirty="0">
                          <a:effectLst/>
                          <a:latin typeface="+mn-lt"/>
                        </a:rPr>
                        <a:t>Irrigation Time, IT (</a:t>
                      </a:r>
                      <a:r>
                        <a:rPr lang="en-US" sz="1200" kern="100" dirty="0" err="1">
                          <a:effectLst/>
                          <a:latin typeface="+mn-lt"/>
                        </a:rPr>
                        <a:t>hr:min:sec</a:t>
                      </a:r>
                      <a:r>
                        <a:rPr lang="en-US" sz="1200" kern="100" dirty="0">
                          <a:effectLst/>
                          <a:latin typeface="+mn-lt"/>
                        </a:rPr>
                        <a:t>)</a:t>
                      </a:r>
                      <a:endParaRPr lang="zh-CN" sz="1200" kern="100" dirty="0">
                        <a:effectLst/>
                        <a:latin typeface="+mn-lt"/>
                        <a:ea typeface="Times New Roman" panose="02020603050405020304" pitchFamily="18" charset="0"/>
                      </a:endParaRPr>
                    </a:p>
                  </a:txBody>
                  <a:tcPr marL="68580" marR="68580" marT="0" marB="0" anchor="ctr"/>
                </a:tc>
                <a:tc>
                  <a:txBody>
                    <a:bodyPr/>
                    <a:lstStyle/>
                    <a:p>
                      <a:pPr marL="71755" marR="71755" algn="ctr">
                        <a:lnSpc>
                          <a:spcPct val="200000"/>
                        </a:lnSpc>
                        <a:spcAft>
                          <a:spcPts val="0"/>
                        </a:spcAft>
                      </a:pPr>
                      <a:r>
                        <a:rPr lang="en-US" sz="1200" kern="100" dirty="0">
                          <a:effectLst/>
                          <a:latin typeface="+mn-lt"/>
                        </a:rPr>
                        <a:t>Total Amount of Used Water (Gallon</a:t>
                      </a:r>
                      <a:r>
                        <a:rPr lang="en-US" sz="1200" kern="100" dirty="0" smtClean="0">
                          <a:effectLst/>
                          <a:latin typeface="+mn-lt"/>
                        </a:rPr>
                        <a:t>)</a:t>
                      </a:r>
                      <a:endParaRPr lang="zh-CN" sz="1200" kern="100" dirty="0">
                        <a:effectLst/>
                        <a:latin typeface="+mn-lt"/>
                        <a:ea typeface="Times New Roman" panose="02020603050405020304" pitchFamily="18" charset="0"/>
                      </a:endParaRPr>
                    </a:p>
                  </a:txBody>
                  <a:tcPr marL="68580" marR="68580" marT="0" marB="0" anchor="ctr"/>
                </a:tc>
                <a:tc>
                  <a:txBody>
                    <a:bodyPr/>
                    <a:lstStyle/>
                    <a:p>
                      <a:pPr marL="71755" marR="71755" algn="ctr">
                        <a:lnSpc>
                          <a:spcPct val="200000"/>
                        </a:lnSpc>
                        <a:spcAft>
                          <a:spcPts val="0"/>
                        </a:spcAft>
                      </a:pPr>
                      <a:r>
                        <a:rPr lang="en-US" sz="1200" kern="100" dirty="0">
                          <a:effectLst/>
                          <a:latin typeface="+mn-lt"/>
                        </a:rPr>
                        <a:t>Runoff (Gallon)</a:t>
                      </a:r>
                      <a:endParaRPr lang="zh-CN" sz="1200" kern="100" dirty="0">
                        <a:effectLst/>
                        <a:latin typeface="+mn-lt"/>
                        <a:ea typeface="Times New Roman" panose="02020603050405020304" pitchFamily="18" charset="0"/>
                      </a:endParaRPr>
                    </a:p>
                  </a:txBody>
                  <a:tcPr marL="68580" marR="68580" marT="0" marB="0" anchor="ctr"/>
                </a:tc>
                <a:tc>
                  <a:txBody>
                    <a:bodyPr/>
                    <a:lstStyle/>
                    <a:p>
                      <a:pPr marL="71755" marR="71755" algn="ctr">
                        <a:lnSpc>
                          <a:spcPct val="200000"/>
                        </a:lnSpc>
                        <a:spcAft>
                          <a:spcPts val="0"/>
                        </a:spcAft>
                      </a:pPr>
                      <a:r>
                        <a:rPr lang="en-US" sz="1200" kern="100" dirty="0">
                          <a:effectLst/>
                          <a:latin typeface="+mn-lt"/>
                        </a:rPr>
                        <a:t>Water Absorbed by Soil (Gallon)</a:t>
                      </a:r>
                      <a:endParaRPr lang="zh-CN" sz="1200" kern="100" dirty="0">
                        <a:effectLst/>
                        <a:latin typeface="+mn-lt"/>
                        <a:ea typeface="Times New Roman" panose="02020603050405020304" pitchFamily="18" charset="0"/>
                      </a:endParaRPr>
                    </a:p>
                  </a:txBody>
                  <a:tcPr marL="68580" marR="68580" marT="0" marB="0" anchor="ctr"/>
                </a:tc>
                <a:tc>
                  <a:txBody>
                    <a:bodyPr/>
                    <a:lstStyle/>
                    <a:p>
                      <a:pPr marL="71755" marR="71755" algn="ctr">
                        <a:lnSpc>
                          <a:spcPct val="200000"/>
                        </a:lnSpc>
                        <a:spcAft>
                          <a:spcPts val="0"/>
                        </a:spcAft>
                      </a:pPr>
                      <a:r>
                        <a:rPr lang="en-US" sz="1200" kern="100" dirty="0">
                          <a:effectLst/>
                          <a:latin typeface="+mn-lt"/>
                        </a:rPr>
                        <a:t>Water Absorption Rate (Water Absorbed/Total Use)</a:t>
                      </a:r>
                      <a:endParaRPr lang="zh-CN" sz="1200" kern="100" dirty="0">
                        <a:effectLst/>
                        <a:latin typeface="+mn-lt"/>
                        <a:ea typeface="Times New Roman" panose="02020603050405020304" pitchFamily="18" charset="0"/>
                      </a:endParaRPr>
                    </a:p>
                  </a:txBody>
                  <a:tcPr marL="68580" marR="68580" marT="0" marB="0" anchor="ctr"/>
                </a:tc>
                <a:tc>
                  <a:txBody>
                    <a:bodyPr/>
                    <a:lstStyle/>
                    <a:p>
                      <a:pPr marL="71755" marR="71755" algn="ctr">
                        <a:lnSpc>
                          <a:spcPct val="200000"/>
                        </a:lnSpc>
                        <a:spcAft>
                          <a:spcPts val="0"/>
                        </a:spcAft>
                      </a:pPr>
                      <a:r>
                        <a:rPr lang="en-US" sz="1200" kern="100" dirty="0">
                          <a:effectLst/>
                          <a:latin typeface="+mn-lt"/>
                        </a:rPr>
                        <a:t>% of Runoff Reduction</a:t>
                      </a:r>
                      <a:endParaRPr lang="zh-CN" sz="1200" kern="100" dirty="0">
                        <a:effectLst/>
                        <a:latin typeface="+mn-lt"/>
                        <a:ea typeface="Times New Roman" panose="02020603050405020304" pitchFamily="18" charset="0"/>
                      </a:endParaRPr>
                    </a:p>
                  </a:txBody>
                  <a:tcPr marL="68580" marR="68580" marT="0" marB="0" anchor="ctr"/>
                </a:tc>
              </a:tr>
              <a:tr h="1659080">
                <a:tc>
                  <a:txBody>
                    <a:bodyPr/>
                    <a:lstStyle/>
                    <a:p>
                      <a:pPr algn="ctr">
                        <a:lnSpc>
                          <a:spcPct val="200000"/>
                        </a:lnSpc>
                        <a:spcAft>
                          <a:spcPts val="0"/>
                        </a:spcAft>
                      </a:pPr>
                      <a:r>
                        <a:rPr lang="en-US" sz="1200" kern="100">
                          <a:effectLst/>
                          <a:latin typeface="+mn-lt"/>
                        </a:rPr>
                        <a:t>Plot 15 (Conductivity Prototype)</a:t>
                      </a:r>
                      <a:endParaRPr lang="zh-CN" sz="1200" kern="100">
                        <a:effectLst/>
                        <a:latin typeface="+mn-lt"/>
                        <a:ea typeface="Times New Roman" panose="02020603050405020304" pitchFamily="18" charset="0"/>
                      </a:endParaRPr>
                    </a:p>
                  </a:txBody>
                  <a:tcPr marL="68580" marR="68580" marT="0" marB="0" anchor="ctr"/>
                </a:tc>
                <a:tc>
                  <a:txBody>
                    <a:bodyPr/>
                    <a:lstStyle/>
                    <a:p>
                      <a:pPr algn="ctr">
                        <a:lnSpc>
                          <a:spcPct val="200000"/>
                        </a:lnSpc>
                        <a:spcAft>
                          <a:spcPts val="0"/>
                        </a:spcAft>
                      </a:pPr>
                      <a:r>
                        <a:rPr lang="en-US" sz="1800" kern="100" dirty="0">
                          <a:solidFill>
                            <a:srgbClr val="000000"/>
                          </a:solidFill>
                          <a:effectLst/>
                          <a:latin typeface="+mn-lt"/>
                          <a:ea typeface="宋体" panose="02010600030101010101" pitchFamily="2" charset="-122"/>
                        </a:rPr>
                        <a:t>5:26:32</a:t>
                      </a:r>
                      <a:endParaRPr lang="zh-CN" sz="1800" kern="100" dirty="0">
                        <a:effectLst/>
                        <a:latin typeface="+mn-lt"/>
                        <a:ea typeface="Times New Roman" panose="02020603050405020304" pitchFamily="18" charset="0"/>
                      </a:endParaRPr>
                    </a:p>
                  </a:txBody>
                  <a:tcPr marL="68580" marR="68580" marT="0" marB="0" anchor="ctr"/>
                </a:tc>
                <a:tc>
                  <a:txBody>
                    <a:bodyPr/>
                    <a:lstStyle/>
                    <a:p>
                      <a:pPr algn="ctr">
                        <a:lnSpc>
                          <a:spcPct val="200000"/>
                        </a:lnSpc>
                        <a:spcAft>
                          <a:spcPts val="0"/>
                        </a:spcAft>
                      </a:pPr>
                      <a:r>
                        <a:rPr lang="en-US" sz="1800" kern="100" dirty="0">
                          <a:solidFill>
                            <a:srgbClr val="000000"/>
                          </a:solidFill>
                          <a:effectLst/>
                          <a:latin typeface="+mn-lt"/>
                          <a:ea typeface="宋体" panose="02010600030101010101" pitchFamily="2" charset="-122"/>
                        </a:rPr>
                        <a:t>217</a:t>
                      </a:r>
                      <a:endParaRPr lang="zh-CN" sz="1800" kern="100" dirty="0">
                        <a:effectLst/>
                        <a:latin typeface="+mn-lt"/>
                        <a:ea typeface="Times New Roman" panose="02020603050405020304" pitchFamily="18" charset="0"/>
                      </a:endParaRPr>
                    </a:p>
                  </a:txBody>
                  <a:tcPr marL="68580" marR="68580" marT="0" marB="0" anchor="ctr"/>
                </a:tc>
                <a:tc>
                  <a:txBody>
                    <a:bodyPr/>
                    <a:lstStyle/>
                    <a:p>
                      <a:pPr algn="ctr">
                        <a:lnSpc>
                          <a:spcPct val="200000"/>
                        </a:lnSpc>
                        <a:spcAft>
                          <a:spcPts val="0"/>
                        </a:spcAft>
                      </a:pPr>
                      <a:r>
                        <a:rPr lang="en-US" sz="1800" kern="100" dirty="0">
                          <a:solidFill>
                            <a:srgbClr val="000000"/>
                          </a:solidFill>
                          <a:effectLst/>
                          <a:latin typeface="+mn-lt"/>
                          <a:ea typeface="宋体" panose="02010600030101010101" pitchFamily="2" charset="-122"/>
                        </a:rPr>
                        <a:t>27.07</a:t>
                      </a:r>
                      <a:endParaRPr lang="zh-CN" sz="1800" kern="100" dirty="0">
                        <a:effectLst/>
                        <a:latin typeface="+mn-lt"/>
                        <a:ea typeface="Times New Roman" panose="02020603050405020304" pitchFamily="18" charset="0"/>
                      </a:endParaRPr>
                    </a:p>
                  </a:txBody>
                  <a:tcPr marL="68580" marR="68580" marT="0" marB="0" anchor="ctr"/>
                </a:tc>
                <a:tc>
                  <a:txBody>
                    <a:bodyPr/>
                    <a:lstStyle/>
                    <a:p>
                      <a:pPr algn="ctr">
                        <a:lnSpc>
                          <a:spcPct val="200000"/>
                        </a:lnSpc>
                        <a:spcAft>
                          <a:spcPts val="0"/>
                        </a:spcAft>
                      </a:pPr>
                      <a:r>
                        <a:rPr lang="en-US" sz="1800" kern="100" dirty="0">
                          <a:solidFill>
                            <a:srgbClr val="000000"/>
                          </a:solidFill>
                          <a:effectLst/>
                          <a:latin typeface="+mn-lt"/>
                          <a:ea typeface="宋体" panose="02010600030101010101" pitchFamily="2" charset="-122"/>
                        </a:rPr>
                        <a:t>189.93</a:t>
                      </a:r>
                      <a:endParaRPr lang="zh-CN" sz="1800" kern="100" dirty="0">
                        <a:effectLst/>
                        <a:latin typeface="+mn-lt"/>
                        <a:ea typeface="Times New Roman" panose="02020603050405020304" pitchFamily="18" charset="0"/>
                      </a:endParaRPr>
                    </a:p>
                  </a:txBody>
                  <a:tcPr marL="68580" marR="68580" marT="0" marB="0" anchor="ctr"/>
                </a:tc>
                <a:tc>
                  <a:txBody>
                    <a:bodyPr/>
                    <a:lstStyle/>
                    <a:p>
                      <a:pPr algn="ctr">
                        <a:lnSpc>
                          <a:spcPct val="200000"/>
                        </a:lnSpc>
                        <a:spcAft>
                          <a:spcPts val="0"/>
                        </a:spcAft>
                      </a:pPr>
                      <a:r>
                        <a:rPr lang="en-US" sz="1800" kern="100" dirty="0">
                          <a:solidFill>
                            <a:srgbClr val="000000"/>
                          </a:solidFill>
                          <a:effectLst/>
                          <a:latin typeface="+mn-lt"/>
                          <a:ea typeface="宋体" panose="02010600030101010101" pitchFamily="2" charset="-122"/>
                        </a:rPr>
                        <a:t>87.5%</a:t>
                      </a:r>
                      <a:endParaRPr lang="zh-CN" sz="1800" kern="100" dirty="0">
                        <a:effectLst/>
                        <a:latin typeface="+mn-lt"/>
                        <a:ea typeface="Times New Roman" panose="02020603050405020304" pitchFamily="18" charset="0"/>
                      </a:endParaRPr>
                    </a:p>
                  </a:txBody>
                  <a:tcPr marL="68580" marR="68580" marT="0" marB="0" anchor="ctr"/>
                </a:tc>
                <a:tc>
                  <a:txBody>
                    <a:bodyPr/>
                    <a:lstStyle/>
                    <a:p>
                      <a:pPr algn="ctr">
                        <a:lnSpc>
                          <a:spcPct val="200000"/>
                        </a:lnSpc>
                        <a:spcAft>
                          <a:spcPts val="0"/>
                        </a:spcAft>
                      </a:pPr>
                      <a:r>
                        <a:rPr lang="en-US" sz="1800" kern="100" dirty="0">
                          <a:solidFill>
                            <a:srgbClr val="000000"/>
                          </a:solidFill>
                          <a:effectLst/>
                          <a:latin typeface="+mn-lt"/>
                          <a:ea typeface="宋体" panose="02010600030101010101" pitchFamily="2" charset="-122"/>
                        </a:rPr>
                        <a:t>49.3%</a:t>
                      </a:r>
                      <a:endParaRPr lang="zh-CN" sz="1800" kern="100" dirty="0">
                        <a:effectLst/>
                        <a:latin typeface="+mn-lt"/>
                        <a:ea typeface="Times New Roman" panose="02020603050405020304" pitchFamily="18" charset="0"/>
                      </a:endParaRPr>
                    </a:p>
                  </a:txBody>
                  <a:tcPr marL="68580" marR="68580" marT="0" marB="0" anchor="ctr"/>
                </a:tc>
              </a:tr>
              <a:tr h="493607">
                <a:tc>
                  <a:txBody>
                    <a:bodyPr/>
                    <a:lstStyle/>
                    <a:p>
                      <a:pPr algn="ctr">
                        <a:lnSpc>
                          <a:spcPct val="200000"/>
                        </a:lnSpc>
                        <a:spcAft>
                          <a:spcPts val="0"/>
                        </a:spcAft>
                      </a:pPr>
                      <a:r>
                        <a:rPr lang="en-US" sz="1200" kern="100">
                          <a:effectLst/>
                          <a:latin typeface="+mn-lt"/>
                        </a:rPr>
                        <a:t>Plot 18 (Control)</a:t>
                      </a:r>
                      <a:endParaRPr lang="zh-CN" sz="1200" kern="100">
                        <a:effectLst/>
                        <a:latin typeface="+mn-lt"/>
                        <a:ea typeface="Times New Roman" panose="02020603050405020304" pitchFamily="18" charset="0"/>
                      </a:endParaRPr>
                    </a:p>
                  </a:txBody>
                  <a:tcPr marL="68580" marR="68580" marT="0" marB="0" anchor="ctr"/>
                </a:tc>
                <a:tc>
                  <a:txBody>
                    <a:bodyPr/>
                    <a:lstStyle/>
                    <a:p>
                      <a:pPr algn="ctr">
                        <a:lnSpc>
                          <a:spcPct val="200000"/>
                        </a:lnSpc>
                        <a:spcAft>
                          <a:spcPts val="0"/>
                        </a:spcAft>
                      </a:pPr>
                      <a:r>
                        <a:rPr lang="en-US" sz="1800" kern="100">
                          <a:solidFill>
                            <a:srgbClr val="000000"/>
                          </a:solidFill>
                          <a:effectLst/>
                          <a:latin typeface="+mn-lt"/>
                          <a:ea typeface="宋体" panose="02010600030101010101" pitchFamily="2" charset="-122"/>
                        </a:rPr>
                        <a:t>0:30:02</a:t>
                      </a:r>
                      <a:endParaRPr lang="zh-CN" sz="1800" kern="100">
                        <a:effectLst/>
                        <a:latin typeface="+mn-lt"/>
                        <a:ea typeface="Times New Roman" panose="02020603050405020304" pitchFamily="18" charset="0"/>
                      </a:endParaRPr>
                    </a:p>
                  </a:txBody>
                  <a:tcPr marL="68580" marR="68580" marT="0" marB="0" anchor="ctr"/>
                </a:tc>
                <a:tc>
                  <a:txBody>
                    <a:bodyPr/>
                    <a:lstStyle/>
                    <a:p>
                      <a:pPr algn="ctr">
                        <a:lnSpc>
                          <a:spcPct val="200000"/>
                        </a:lnSpc>
                        <a:spcAft>
                          <a:spcPts val="0"/>
                        </a:spcAft>
                      </a:pPr>
                      <a:r>
                        <a:rPr lang="en-US" sz="1800" kern="100">
                          <a:solidFill>
                            <a:srgbClr val="000000"/>
                          </a:solidFill>
                          <a:effectLst/>
                          <a:latin typeface="+mn-lt"/>
                          <a:ea typeface="宋体" panose="02010600030101010101" pitchFamily="2" charset="-122"/>
                        </a:rPr>
                        <a:t>229</a:t>
                      </a:r>
                      <a:endParaRPr lang="zh-CN" sz="1800" kern="100">
                        <a:effectLst/>
                        <a:latin typeface="+mn-lt"/>
                        <a:ea typeface="Times New Roman" panose="02020603050405020304" pitchFamily="18" charset="0"/>
                      </a:endParaRPr>
                    </a:p>
                  </a:txBody>
                  <a:tcPr marL="68580" marR="68580" marT="0" marB="0" anchor="ctr"/>
                </a:tc>
                <a:tc>
                  <a:txBody>
                    <a:bodyPr/>
                    <a:lstStyle/>
                    <a:p>
                      <a:pPr algn="ctr">
                        <a:lnSpc>
                          <a:spcPct val="200000"/>
                        </a:lnSpc>
                        <a:spcAft>
                          <a:spcPts val="0"/>
                        </a:spcAft>
                      </a:pPr>
                      <a:r>
                        <a:rPr lang="en-US" sz="1800" kern="100">
                          <a:solidFill>
                            <a:srgbClr val="000000"/>
                          </a:solidFill>
                          <a:effectLst/>
                          <a:latin typeface="+mn-lt"/>
                          <a:ea typeface="宋体" panose="02010600030101010101" pitchFamily="2" charset="-122"/>
                        </a:rPr>
                        <a:t>53.38</a:t>
                      </a:r>
                      <a:endParaRPr lang="zh-CN" sz="1800" kern="100">
                        <a:effectLst/>
                        <a:latin typeface="+mn-lt"/>
                        <a:ea typeface="Times New Roman" panose="02020603050405020304" pitchFamily="18" charset="0"/>
                      </a:endParaRPr>
                    </a:p>
                  </a:txBody>
                  <a:tcPr marL="68580" marR="68580" marT="0" marB="0" anchor="ctr"/>
                </a:tc>
                <a:tc>
                  <a:txBody>
                    <a:bodyPr/>
                    <a:lstStyle/>
                    <a:p>
                      <a:pPr algn="ctr">
                        <a:lnSpc>
                          <a:spcPct val="200000"/>
                        </a:lnSpc>
                        <a:spcAft>
                          <a:spcPts val="0"/>
                        </a:spcAft>
                      </a:pPr>
                      <a:r>
                        <a:rPr lang="en-US" sz="1800" kern="100">
                          <a:solidFill>
                            <a:srgbClr val="000000"/>
                          </a:solidFill>
                          <a:effectLst/>
                          <a:latin typeface="+mn-lt"/>
                          <a:ea typeface="宋体" panose="02010600030101010101" pitchFamily="2" charset="-122"/>
                        </a:rPr>
                        <a:t>175.62</a:t>
                      </a:r>
                      <a:endParaRPr lang="zh-CN" sz="1800" kern="100">
                        <a:effectLst/>
                        <a:latin typeface="+mn-lt"/>
                        <a:ea typeface="Times New Roman" panose="02020603050405020304" pitchFamily="18" charset="0"/>
                      </a:endParaRPr>
                    </a:p>
                  </a:txBody>
                  <a:tcPr marL="68580" marR="68580" marT="0" marB="0" anchor="ctr"/>
                </a:tc>
                <a:tc>
                  <a:txBody>
                    <a:bodyPr/>
                    <a:lstStyle/>
                    <a:p>
                      <a:pPr algn="ctr">
                        <a:lnSpc>
                          <a:spcPct val="200000"/>
                        </a:lnSpc>
                        <a:spcAft>
                          <a:spcPts val="0"/>
                        </a:spcAft>
                      </a:pPr>
                      <a:r>
                        <a:rPr lang="en-US" sz="1800" kern="100">
                          <a:solidFill>
                            <a:srgbClr val="000000"/>
                          </a:solidFill>
                          <a:effectLst/>
                          <a:latin typeface="+mn-lt"/>
                          <a:ea typeface="宋体" panose="02010600030101010101" pitchFamily="2" charset="-122"/>
                        </a:rPr>
                        <a:t>76.7%</a:t>
                      </a:r>
                      <a:endParaRPr lang="zh-CN" sz="1800" kern="100">
                        <a:effectLst/>
                        <a:latin typeface="+mn-lt"/>
                        <a:ea typeface="Times New Roman" panose="02020603050405020304" pitchFamily="18" charset="0"/>
                      </a:endParaRPr>
                    </a:p>
                  </a:txBody>
                  <a:tcPr marL="68580" marR="68580" marT="0" marB="0" anchor="ctr"/>
                </a:tc>
                <a:tc>
                  <a:txBody>
                    <a:bodyPr/>
                    <a:lstStyle/>
                    <a:p>
                      <a:pPr algn="ctr">
                        <a:lnSpc>
                          <a:spcPct val="200000"/>
                        </a:lnSpc>
                        <a:spcAft>
                          <a:spcPts val="0"/>
                        </a:spcAft>
                      </a:pPr>
                      <a:r>
                        <a:rPr lang="en-US" sz="1800" kern="100" dirty="0">
                          <a:solidFill>
                            <a:srgbClr val="000000"/>
                          </a:solidFill>
                          <a:effectLst/>
                          <a:latin typeface="+mn-lt"/>
                          <a:ea typeface="宋体" panose="02010600030101010101" pitchFamily="2" charset="-122"/>
                        </a:rPr>
                        <a:t>N/A</a:t>
                      </a:r>
                      <a:endParaRPr lang="zh-CN" sz="1800" kern="100" dirty="0">
                        <a:effectLst/>
                        <a:latin typeface="+mn-lt"/>
                        <a:ea typeface="Times New Roman" panose="02020603050405020304" pitchFamily="18" charset="0"/>
                      </a:endParaRPr>
                    </a:p>
                  </a:txBody>
                  <a:tcPr marL="68580" marR="68580" marT="0" marB="0" anchor="ctr"/>
                </a:tc>
              </a:tr>
            </a:tbl>
          </a:graphicData>
        </a:graphic>
      </p:graphicFrame>
    </p:spTree>
    <p:extLst>
      <p:ext uri="{BB962C8B-B14F-4D97-AF65-F5344CB8AC3E}">
        <p14:creationId xmlns:p14="http://schemas.microsoft.com/office/powerpoint/2010/main" val="4227928700"/>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dirty="0" smtClean="0"/>
              <a:t>Quantitative </a:t>
            </a:r>
            <a:r>
              <a:rPr lang="en-US" altLang="zh-CN" dirty="0"/>
              <a:t>Field Testing </a:t>
            </a:r>
            <a:r>
              <a:rPr lang="en-US" altLang="zh-CN" dirty="0" smtClean="0"/>
              <a:t>Results</a:t>
            </a:r>
            <a:endParaRPr lang="zh-CN" altLang="en-US" dirty="0"/>
          </a:p>
        </p:txBody>
      </p:sp>
      <p:sp>
        <p:nvSpPr>
          <p:cNvPr id="3" name="Content Placeholder 2"/>
          <p:cNvSpPr>
            <a:spLocks noGrp="1"/>
          </p:cNvSpPr>
          <p:nvPr>
            <p:ph idx="1"/>
          </p:nvPr>
        </p:nvSpPr>
        <p:spPr/>
        <p:txBody>
          <a:bodyPr/>
          <a:lstStyle/>
          <a:p>
            <a:pPr>
              <a:buFont typeface="Wingdings" panose="05000000000000000000" pitchFamily="2" charset="2"/>
              <a:buChar char="p"/>
            </a:pPr>
            <a:r>
              <a:rPr lang="en-US" altLang="zh-CN" dirty="0"/>
              <a:t>Irrigation </a:t>
            </a:r>
            <a:r>
              <a:rPr lang="en-US" altLang="zh-CN" dirty="0" smtClean="0"/>
              <a:t>Configurations for Sept 19</a:t>
            </a:r>
            <a:r>
              <a:rPr lang="en-US" altLang="zh-CN" baseline="30000" dirty="0" smtClean="0"/>
              <a:t>th</a:t>
            </a:r>
            <a:endParaRPr lang="en-US" altLang="zh-CN" dirty="0"/>
          </a:p>
          <a:p>
            <a:pPr>
              <a:buFont typeface="Wingdings" panose="05000000000000000000" pitchFamily="2" charset="2"/>
              <a:buChar char="p"/>
            </a:pPr>
            <a:endParaRPr lang="en-US" altLang="zh-CN" dirty="0" smtClean="0"/>
          </a:p>
          <a:p>
            <a:pPr marL="0" indent="0">
              <a:buNone/>
            </a:pPr>
            <a:r>
              <a:rPr lang="en-US" altLang="zh-CN" dirty="0" smtClean="0"/>
              <a:t> </a:t>
            </a:r>
          </a:p>
          <a:p>
            <a:endParaRPr lang="zh-CN" altLang="en-US" dirty="0"/>
          </a:p>
        </p:txBody>
      </p:sp>
      <p:graphicFrame>
        <p:nvGraphicFramePr>
          <p:cNvPr id="4" name="Table 3"/>
          <p:cNvGraphicFramePr>
            <a:graphicFrameLocks noGrp="1"/>
          </p:cNvGraphicFramePr>
          <p:nvPr>
            <p:extLst/>
          </p:nvPr>
        </p:nvGraphicFramePr>
        <p:xfrm>
          <a:off x="991354" y="3011442"/>
          <a:ext cx="7161291" cy="3291840"/>
        </p:xfrm>
        <a:graphic>
          <a:graphicData uri="http://schemas.openxmlformats.org/drawingml/2006/table">
            <a:tbl>
              <a:tblPr firstRow="1" firstCol="1" bandRow="1">
                <a:tableStyleId>{5C22544A-7EE6-4342-B048-85BDC9FD1C3A}</a:tableStyleId>
              </a:tblPr>
              <a:tblGrid>
                <a:gridCol w="3911098"/>
                <a:gridCol w="3250193"/>
              </a:tblGrid>
              <a:tr h="171450">
                <a:tc>
                  <a:txBody>
                    <a:bodyPr/>
                    <a:lstStyle/>
                    <a:p>
                      <a:pPr algn="ctr">
                        <a:lnSpc>
                          <a:spcPct val="200000"/>
                        </a:lnSpc>
                        <a:spcAft>
                          <a:spcPts val="0"/>
                        </a:spcAft>
                      </a:pPr>
                      <a:r>
                        <a:rPr lang="en-US" sz="1800" dirty="0">
                          <a:effectLst/>
                          <a:latin typeface="+mn-lt"/>
                          <a:ea typeface="宋体" panose="02010600030101010101" pitchFamily="2" charset="-122"/>
                        </a:rPr>
                        <a:t>Start Time</a:t>
                      </a:r>
                      <a:endParaRPr lang="zh-CN" sz="1800" dirty="0">
                        <a:effectLst/>
                        <a:latin typeface="+mn-lt"/>
                        <a:ea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200000"/>
                        </a:lnSpc>
                        <a:spcAft>
                          <a:spcPts val="0"/>
                        </a:spcAft>
                      </a:pPr>
                      <a:r>
                        <a:rPr lang="en-US" sz="1800">
                          <a:effectLst/>
                          <a:latin typeface="+mn-lt"/>
                          <a:ea typeface="宋体" panose="02010600030101010101" pitchFamily="2" charset="-122"/>
                        </a:rPr>
                        <a:t>7:55 AM (1</a:t>
                      </a:r>
                      <a:r>
                        <a:rPr lang="en-US" sz="1800" baseline="30000">
                          <a:effectLst/>
                          <a:latin typeface="+mn-lt"/>
                          <a:ea typeface="宋体" panose="02010600030101010101" pitchFamily="2" charset="-122"/>
                        </a:rPr>
                        <a:t>st</a:t>
                      </a:r>
                      <a:r>
                        <a:rPr lang="en-US" sz="1800">
                          <a:effectLst/>
                          <a:latin typeface="+mn-lt"/>
                          <a:ea typeface="宋体" panose="02010600030101010101" pitchFamily="2" charset="-122"/>
                        </a:rPr>
                        <a:t> Test)</a:t>
                      </a:r>
                      <a:endParaRPr lang="zh-CN" sz="1800">
                        <a:effectLst/>
                        <a:latin typeface="+mn-lt"/>
                        <a:ea typeface="Times New Roman" panose="02020603050405020304" pitchFamily="18" charset="0"/>
                      </a:endParaRPr>
                    </a:p>
                    <a:p>
                      <a:pPr algn="ctr">
                        <a:lnSpc>
                          <a:spcPct val="200000"/>
                        </a:lnSpc>
                        <a:spcAft>
                          <a:spcPts val="0"/>
                        </a:spcAft>
                      </a:pPr>
                      <a:r>
                        <a:rPr lang="en-US" sz="1800">
                          <a:effectLst/>
                          <a:latin typeface="+mn-lt"/>
                          <a:ea typeface="宋体" panose="02010600030101010101" pitchFamily="2" charset="-122"/>
                        </a:rPr>
                        <a:t>10:50 AM (2</a:t>
                      </a:r>
                      <a:r>
                        <a:rPr lang="en-US" sz="1800" baseline="30000">
                          <a:effectLst/>
                          <a:latin typeface="+mn-lt"/>
                          <a:ea typeface="宋体" panose="02010600030101010101" pitchFamily="2" charset="-122"/>
                        </a:rPr>
                        <a:t>nd</a:t>
                      </a:r>
                      <a:r>
                        <a:rPr lang="en-US" sz="1800">
                          <a:effectLst/>
                          <a:latin typeface="+mn-lt"/>
                          <a:ea typeface="宋体" panose="02010600030101010101" pitchFamily="2" charset="-122"/>
                        </a:rPr>
                        <a:t> Test)</a:t>
                      </a:r>
                      <a:endParaRPr lang="zh-CN" sz="1800">
                        <a:effectLst/>
                        <a:latin typeface="+mn-lt"/>
                        <a:ea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71450">
                <a:tc>
                  <a:txBody>
                    <a:bodyPr/>
                    <a:lstStyle/>
                    <a:p>
                      <a:pPr algn="ctr">
                        <a:lnSpc>
                          <a:spcPct val="200000"/>
                        </a:lnSpc>
                        <a:spcAft>
                          <a:spcPts val="0"/>
                        </a:spcAft>
                      </a:pPr>
                      <a:r>
                        <a:rPr lang="en-US" sz="1800">
                          <a:effectLst/>
                          <a:latin typeface="+mn-lt"/>
                          <a:ea typeface="宋体" panose="02010600030101010101" pitchFamily="2" charset="-122"/>
                        </a:rPr>
                        <a:t>Effective Irrigation Time (EIT)</a:t>
                      </a:r>
                      <a:endParaRPr lang="zh-CN" sz="1800">
                        <a:effectLst/>
                        <a:latin typeface="+mn-lt"/>
                        <a:ea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200000"/>
                        </a:lnSpc>
                        <a:spcAft>
                          <a:spcPts val="0"/>
                        </a:spcAft>
                      </a:pPr>
                      <a:r>
                        <a:rPr lang="en-US" sz="1800">
                          <a:effectLst/>
                          <a:latin typeface="+mn-lt"/>
                          <a:ea typeface="宋体" panose="02010600030101010101" pitchFamily="2" charset="-122"/>
                        </a:rPr>
                        <a:t>15 minutes for each test</a:t>
                      </a:r>
                      <a:endParaRPr lang="zh-CN" sz="1800">
                        <a:effectLst/>
                        <a:latin typeface="+mn-lt"/>
                        <a:ea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71450">
                <a:tc>
                  <a:txBody>
                    <a:bodyPr/>
                    <a:lstStyle/>
                    <a:p>
                      <a:pPr algn="ctr">
                        <a:lnSpc>
                          <a:spcPct val="200000"/>
                        </a:lnSpc>
                        <a:spcAft>
                          <a:spcPts val="0"/>
                        </a:spcAft>
                      </a:pPr>
                      <a:r>
                        <a:rPr lang="en-US" sz="1800">
                          <a:effectLst/>
                          <a:latin typeface="+mn-lt"/>
                          <a:ea typeface="宋体" panose="02010600030101010101" pitchFamily="2" charset="-122"/>
                        </a:rPr>
                        <a:t>Wait Time (WT)</a:t>
                      </a:r>
                      <a:endParaRPr lang="zh-CN" sz="1800">
                        <a:effectLst/>
                        <a:latin typeface="+mn-lt"/>
                        <a:ea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200000"/>
                        </a:lnSpc>
                        <a:spcAft>
                          <a:spcPts val="0"/>
                        </a:spcAft>
                      </a:pPr>
                      <a:r>
                        <a:rPr lang="en-US" sz="1800">
                          <a:effectLst/>
                          <a:latin typeface="+mn-lt"/>
                          <a:ea typeface="宋体" panose="02010600030101010101" pitchFamily="2" charset="-122"/>
                        </a:rPr>
                        <a:t>10 minutes</a:t>
                      </a:r>
                      <a:endParaRPr lang="zh-CN" sz="1800">
                        <a:effectLst/>
                        <a:latin typeface="+mn-lt"/>
                        <a:ea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71450">
                <a:tc>
                  <a:txBody>
                    <a:bodyPr/>
                    <a:lstStyle/>
                    <a:p>
                      <a:pPr algn="ctr">
                        <a:lnSpc>
                          <a:spcPct val="200000"/>
                        </a:lnSpc>
                        <a:spcAft>
                          <a:spcPts val="0"/>
                        </a:spcAft>
                      </a:pPr>
                      <a:r>
                        <a:rPr lang="en-US" sz="1800">
                          <a:effectLst/>
                          <a:latin typeface="+mn-lt"/>
                          <a:ea typeface="宋体" panose="02010600030101010101" pitchFamily="2" charset="-122"/>
                        </a:rPr>
                        <a:t># of Tested Plot</a:t>
                      </a:r>
                      <a:endParaRPr lang="zh-CN" sz="1800">
                        <a:effectLst/>
                        <a:latin typeface="+mn-lt"/>
                        <a:ea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200000"/>
                        </a:lnSpc>
                        <a:spcAft>
                          <a:spcPts val="0"/>
                        </a:spcAft>
                      </a:pPr>
                      <a:r>
                        <a:rPr lang="en-US" sz="1800" dirty="0">
                          <a:effectLst/>
                          <a:latin typeface="+mn-lt"/>
                          <a:ea typeface="宋体" panose="02010600030101010101" pitchFamily="2" charset="-122"/>
                        </a:rPr>
                        <a:t>15 (Conductivity Prototype),</a:t>
                      </a:r>
                      <a:endParaRPr lang="zh-CN" sz="1800" dirty="0">
                        <a:effectLst/>
                        <a:latin typeface="+mn-lt"/>
                        <a:ea typeface="Times New Roman" panose="02020603050405020304" pitchFamily="18" charset="0"/>
                      </a:endParaRPr>
                    </a:p>
                    <a:p>
                      <a:pPr algn="ctr">
                        <a:lnSpc>
                          <a:spcPct val="200000"/>
                        </a:lnSpc>
                        <a:spcAft>
                          <a:spcPts val="0"/>
                        </a:spcAft>
                      </a:pPr>
                      <a:r>
                        <a:rPr lang="en-US" sz="1800" dirty="0">
                          <a:effectLst/>
                          <a:latin typeface="+mn-lt"/>
                          <a:ea typeface="宋体" panose="02010600030101010101" pitchFamily="2" charset="-122"/>
                        </a:rPr>
                        <a:t>18 (Control)</a:t>
                      </a:r>
                      <a:endParaRPr lang="zh-CN" sz="1800" dirty="0">
                        <a:effectLst/>
                        <a:latin typeface="+mn-lt"/>
                        <a:ea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964114212"/>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hart 6"/>
          <p:cNvGraphicFramePr/>
          <p:nvPr>
            <p:extLst/>
          </p:nvPr>
        </p:nvGraphicFramePr>
        <p:xfrm>
          <a:off x="457199" y="1481960"/>
          <a:ext cx="8297334" cy="2717508"/>
        </p:xfrm>
        <a:graphic>
          <a:graphicData uri="http://schemas.openxmlformats.org/drawingml/2006/chart">
            <c:chart xmlns:c="http://schemas.openxmlformats.org/drawingml/2006/chart" xmlns:r="http://schemas.openxmlformats.org/officeDocument/2006/relationships" r:id="rId2"/>
          </a:graphicData>
        </a:graphic>
      </p:graphicFrame>
      <p:sp>
        <p:nvSpPr>
          <p:cNvPr id="2" name="Title 1"/>
          <p:cNvSpPr>
            <a:spLocks noGrp="1"/>
          </p:cNvSpPr>
          <p:nvPr>
            <p:ph type="title"/>
          </p:nvPr>
        </p:nvSpPr>
        <p:spPr>
          <a:xfrm>
            <a:off x="320856" y="837510"/>
            <a:ext cx="8502286" cy="803756"/>
          </a:xfrm>
        </p:spPr>
        <p:txBody>
          <a:bodyPr>
            <a:normAutofit fontScale="90000"/>
          </a:bodyPr>
          <a:lstStyle/>
          <a:p>
            <a:r>
              <a:rPr lang="en-US" altLang="zh-CN" sz="2800" dirty="0" smtClean="0"/>
              <a:t>Effective Irrigation Time Charts for 1</a:t>
            </a:r>
            <a:r>
              <a:rPr lang="en-US" altLang="zh-CN" sz="2800" baseline="30000" dirty="0" smtClean="0"/>
              <a:t>st</a:t>
            </a:r>
            <a:r>
              <a:rPr lang="en-US" altLang="zh-CN" sz="2800" dirty="0" smtClean="0"/>
              <a:t> Test on Sept 19</a:t>
            </a:r>
            <a:r>
              <a:rPr lang="en-US" altLang="zh-CN" sz="2800" baseline="30000" dirty="0" smtClean="0"/>
              <a:t>th</a:t>
            </a:r>
            <a:endParaRPr lang="zh-CN" altLang="en-US" sz="2800" dirty="0"/>
          </a:p>
        </p:txBody>
      </p:sp>
      <p:cxnSp>
        <p:nvCxnSpPr>
          <p:cNvPr id="8" name="Straight Connector 7"/>
          <p:cNvCxnSpPr/>
          <p:nvPr/>
        </p:nvCxnSpPr>
        <p:spPr>
          <a:xfrm>
            <a:off x="457199" y="4199467"/>
            <a:ext cx="8297334"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6106947" y="2597201"/>
            <a:ext cx="1787927" cy="646331"/>
          </a:xfrm>
          <a:prstGeom prst="rect">
            <a:avLst/>
          </a:prstGeom>
          <a:solidFill>
            <a:schemeClr val="bg1"/>
          </a:solidFill>
          <a:ln>
            <a:solidFill>
              <a:schemeClr val="tx1"/>
            </a:solidFill>
          </a:ln>
        </p:spPr>
        <p:txBody>
          <a:bodyPr wrap="square" rtlCol="0">
            <a:spAutoFit/>
          </a:bodyPr>
          <a:lstStyle/>
          <a:p>
            <a:r>
              <a:rPr lang="en-US" altLang="zh-CN" dirty="0" smtClean="0"/>
              <a:t>Plot 15 (Conductivity)</a:t>
            </a:r>
            <a:endParaRPr lang="zh-CN" altLang="en-US" dirty="0"/>
          </a:p>
        </p:txBody>
      </p:sp>
      <p:graphicFrame>
        <p:nvGraphicFramePr>
          <p:cNvPr id="10" name="Chart 9"/>
          <p:cNvGraphicFramePr/>
          <p:nvPr>
            <p:extLst/>
          </p:nvPr>
        </p:nvGraphicFramePr>
        <p:xfrm>
          <a:off x="457199" y="4298730"/>
          <a:ext cx="8297334" cy="2469931"/>
        </p:xfrm>
        <a:graphic>
          <a:graphicData uri="http://schemas.openxmlformats.org/drawingml/2006/chart">
            <c:chart xmlns:c="http://schemas.openxmlformats.org/drawingml/2006/chart" xmlns:r="http://schemas.openxmlformats.org/officeDocument/2006/relationships" r:id="rId3"/>
          </a:graphicData>
        </a:graphic>
      </p:graphicFrame>
      <p:sp>
        <p:nvSpPr>
          <p:cNvPr id="11" name="TextBox 10"/>
          <p:cNvSpPr txBox="1"/>
          <p:nvPr/>
        </p:nvSpPr>
        <p:spPr>
          <a:xfrm>
            <a:off x="6106946" y="5335146"/>
            <a:ext cx="1787927" cy="646331"/>
          </a:xfrm>
          <a:prstGeom prst="rect">
            <a:avLst/>
          </a:prstGeom>
          <a:solidFill>
            <a:schemeClr val="bg1"/>
          </a:solidFill>
          <a:ln>
            <a:solidFill>
              <a:schemeClr val="tx1"/>
            </a:solidFill>
          </a:ln>
        </p:spPr>
        <p:txBody>
          <a:bodyPr wrap="square" rtlCol="0">
            <a:spAutoFit/>
          </a:bodyPr>
          <a:lstStyle/>
          <a:p>
            <a:r>
              <a:rPr lang="en-US" altLang="zh-CN" dirty="0" smtClean="0"/>
              <a:t>Plot 18 (Control)</a:t>
            </a:r>
            <a:endParaRPr lang="zh-CN" altLang="en-US" dirty="0"/>
          </a:p>
        </p:txBody>
      </p:sp>
    </p:spTree>
    <p:extLst>
      <p:ext uri="{BB962C8B-B14F-4D97-AF65-F5344CB8AC3E}">
        <p14:creationId xmlns:p14="http://schemas.microsoft.com/office/powerpoint/2010/main" val="1095905936"/>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5020" y="812745"/>
            <a:ext cx="8633958" cy="803756"/>
          </a:xfrm>
        </p:spPr>
        <p:txBody>
          <a:bodyPr>
            <a:normAutofit fontScale="90000"/>
          </a:bodyPr>
          <a:lstStyle/>
          <a:p>
            <a:r>
              <a:rPr lang="en-US" altLang="zh-CN" sz="2800" dirty="0" smtClean="0"/>
              <a:t>Effective Irrigation Time Charts for 2</a:t>
            </a:r>
            <a:r>
              <a:rPr lang="en-US" altLang="zh-CN" sz="2800" baseline="30000" dirty="0" smtClean="0"/>
              <a:t>nd</a:t>
            </a:r>
            <a:r>
              <a:rPr lang="en-US" altLang="zh-CN" sz="2800" dirty="0" smtClean="0"/>
              <a:t> Test on Sept 19</a:t>
            </a:r>
            <a:r>
              <a:rPr lang="en-US" altLang="zh-CN" sz="2800" baseline="30000" dirty="0" smtClean="0"/>
              <a:t>th</a:t>
            </a:r>
            <a:endParaRPr lang="zh-CN" altLang="en-US" sz="2800" dirty="0"/>
          </a:p>
        </p:txBody>
      </p:sp>
      <p:cxnSp>
        <p:nvCxnSpPr>
          <p:cNvPr id="8" name="Straight Connector 7"/>
          <p:cNvCxnSpPr/>
          <p:nvPr/>
        </p:nvCxnSpPr>
        <p:spPr>
          <a:xfrm>
            <a:off x="457199" y="4199467"/>
            <a:ext cx="8297334"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1659466" y="1591735"/>
            <a:ext cx="1787927" cy="646331"/>
          </a:xfrm>
          <a:prstGeom prst="rect">
            <a:avLst/>
          </a:prstGeom>
          <a:solidFill>
            <a:schemeClr val="bg1"/>
          </a:solidFill>
          <a:ln>
            <a:solidFill>
              <a:schemeClr val="tx1"/>
            </a:solidFill>
          </a:ln>
        </p:spPr>
        <p:txBody>
          <a:bodyPr wrap="square" rtlCol="0">
            <a:spAutoFit/>
          </a:bodyPr>
          <a:lstStyle/>
          <a:p>
            <a:r>
              <a:rPr lang="en-US" altLang="zh-CN" dirty="0" smtClean="0"/>
              <a:t>Plot 15 (Conductivity)</a:t>
            </a:r>
            <a:endParaRPr lang="zh-CN" altLang="en-US" dirty="0"/>
          </a:p>
        </p:txBody>
      </p:sp>
      <p:sp>
        <p:nvSpPr>
          <p:cNvPr id="7" name="TextBox 6"/>
          <p:cNvSpPr txBox="1"/>
          <p:nvPr/>
        </p:nvSpPr>
        <p:spPr>
          <a:xfrm>
            <a:off x="1659466" y="4708052"/>
            <a:ext cx="1787927" cy="646331"/>
          </a:xfrm>
          <a:prstGeom prst="rect">
            <a:avLst/>
          </a:prstGeom>
          <a:solidFill>
            <a:schemeClr val="bg1"/>
          </a:solidFill>
          <a:ln>
            <a:solidFill>
              <a:schemeClr val="tx1"/>
            </a:solidFill>
          </a:ln>
        </p:spPr>
        <p:txBody>
          <a:bodyPr wrap="square" rtlCol="0">
            <a:spAutoFit/>
          </a:bodyPr>
          <a:lstStyle/>
          <a:p>
            <a:r>
              <a:rPr lang="en-US" altLang="zh-CN" dirty="0" smtClean="0"/>
              <a:t>Plot 18 (Control)</a:t>
            </a:r>
            <a:endParaRPr lang="zh-CN" altLang="en-US" dirty="0"/>
          </a:p>
        </p:txBody>
      </p:sp>
      <p:graphicFrame>
        <p:nvGraphicFramePr>
          <p:cNvPr id="10" name="Chart 9"/>
          <p:cNvGraphicFramePr/>
          <p:nvPr>
            <p:extLst/>
          </p:nvPr>
        </p:nvGraphicFramePr>
        <p:xfrm>
          <a:off x="457199" y="1439918"/>
          <a:ext cx="8297334" cy="2680138"/>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1" name="Chart 10"/>
          <p:cNvGraphicFramePr/>
          <p:nvPr>
            <p:extLst/>
          </p:nvPr>
        </p:nvGraphicFramePr>
        <p:xfrm>
          <a:off x="457199" y="4278879"/>
          <a:ext cx="8297334" cy="24057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22356856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F06A5241-12CB-C64D-AE38-6540AC6C648E}" type="slidenum">
              <a:rPr lang="en-US" smtClean="0"/>
              <a:pPr/>
              <a:t>13</a:t>
            </a:fld>
            <a:endParaRPr lang="en-US" dirty="0"/>
          </a:p>
        </p:txBody>
      </p:sp>
      <p:sp>
        <p:nvSpPr>
          <p:cNvPr id="7" name="TextBox 6"/>
          <p:cNvSpPr txBox="1"/>
          <p:nvPr/>
        </p:nvSpPr>
        <p:spPr>
          <a:xfrm>
            <a:off x="4771176" y="1690735"/>
            <a:ext cx="3915624" cy="2585323"/>
          </a:xfrm>
          <a:prstGeom prst="rect">
            <a:avLst/>
          </a:prstGeom>
          <a:noFill/>
        </p:spPr>
        <p:txBody>
          <a:bodyPr wrap="square" rtlCol="0">
            <a:spAutoFit/>
          </a:bodyPr>
          <a:lstStyle/>
          <a:p>
            <a:pPr marL="285750" indent="-285750">
              <a:buFont typeface="Wingdings" panose="05000000000000000000" pitchFamily="2" charset="2"/>
              <a:buChar char="Ø"/>
            </a:pPr>
            <a:r>
              <a:rPr lang="en-US" altLang="zh-CN" dirty="0" smtClean="0"/>
              <a:t>A </a:t>
            </a:r>
            <a:r>
              <a:rPr lang="en-US" altLang="zh-CN" dirty="0"/>
              <a:t>glass lens is set at the middle of the bottom cylindrical </a:t>
            </a:r>
            <a:r>
              <a:rPr lang="en-US" altLang="zh-CN" dirty="0" smtClean="0"/>
              <a:t>tube</a:t>
            </a:r>
          </a:p>
          <a:p>
            <a:pPr marL="285750" indent="-285750">
              <a:buFont typeface="Wingdings" panose="05000000000000000000" pitchFamily="2" charset="2"/>
              <a:buChar char="Ø"/>
            </a:pPr>
            <a:endParaRPr lang="en-US" altLang="zh-CN" dirty="0"/>
          </a:p>
          <a:p>
            <a:pPr marL="285750" indent="-285750">
              <a:buFont typeface="Wingdings" panose="05000000000000000000" pitchFamily="2" charset="2"/>
              <a:buChar char="Ø"/>
            </a:pPr>
            <a:r>
              <a:rPr lang="en-US" altLang="zh-CN" dirty="0" smtClean="0"/>
              <a:t>A </a:t>
            </a:r>
            <a:r>
              <a:rPr lang="en-US" altLang="zh-CN" dirty="0"/>
              <a:t>reflective angle will be </a:t>
            </a:r>
            <a:r>
              <a:rPr lang="en-US" altLang="zh-CN" dirty="0" smtClean="0"/>
              <a:t>detected </a:t>
            </a:r>
            <a:r>
              <a:rPr lang="en-US" altLang="zh-CN" dirty="0"/>
              <a:t>by the infrared </a:t>
            </a:r>
            <a:r>
              <a:rPr lang="en-US" altLang="zh-CN" dirty="0" smtClean="0"/>
              <a:t>sensor when runoff runs through</a:t>
            </a:r>
          </a:p>
          <a:p>
            <a:pPr marL="285750" indent="-285750">
              <a:buFont typeface="Wingdings" panose="05000000000000000000" pitchFamily="2" charset="2"/>
              <a:buChar char="Ø"/>
            </a:pPr>
            <a:endParaRPr lang="en-US" altLang="zh-CN" dirty="0"/>
          </a:p>
          <a:p>
            <a:endParaRPr lang="zh-CN" altLang="zh-CN" dirty="0" smtClean="0"/>
          </a:p>
          <a:p>
            <a:endParaRPr lang="zh-CN" altLang="en-US" dirty="0"/>
          </a:p>
        </p:txBody>
      </p:sp>
      <p:pic>
        <p:nvPicPr>
          <p:cNvPr id="16" name="Picture 15" descr="Displaying IN_SLICE.JP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54298" y="1657636"/>
            <a:ext cx="1828800" cy="4418330"/>
          </a:xfrm>
          <a:prstGeom prst="rect">
            <a:avLst/>
          </a:prstGeom>
          <a:noFill/>
          <a:extLst/>
        </p:spPr>
      </p:pic>
      <p:cxnSp>
        <p:nvCxnSpPr>
          <p:cNvPr id="11" name="Straight Arrow Connector 10"/>
          <p:cNvCxnSpPr/>
          <p:nvPr/>
        </p:nvCxnSpPr>
        <p:spPr>
          <a:xfrm>
            <a:off x="1331388" y="2088436"/>
            <a:ext cx="745062" cy="9486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908478" y="1961478"/>
            <a:ext cx="845820" cy="253916"/>
          </a:xfrm>
          <a:prstGeom prst="rect">
            <a:avLst/>
          </a:prstGeom>
          <a:noFill/>
        </p:spPr>
        <p:txBody>
          <a:bodyPr wrap="square" rtlCol="0">
            <a:spAutoFit/>
          </a:bodyPr>
          <a:lstStyle/>
          <a:p>
            <a:r>
              <a:rPr lang="en-US" altLang="zh-CN" sz="1050" b="1" dirty="0" smtClean="0"/>
              <a:t>Inlet</a:t>
            </a:r>
            <a:endParaRPr lang="zh-CN" altLang="en-US" sz="1050" b="1" dirty="0"/>
          </a:p>
        </p:txBody>
      </p:sp>
      <p:cxnSp>
        <p:nvCxnSpPr>
          <p:cNvPr id="20" name="Straight Arrow Connector 19"/>
          <p:cNvCxnSpPr/>
          <p:nvPr/>
        </p:nvCxnSpPr>
        <p:spPr>
          <a:xfrm flipV="1">
            <a:off x="1440180" y="3866801"/>
            <a:ext cx="838200" cy="9961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2" name="TextBox 21"/>
          <p:cNvSpPr txBox="1"/>
          <p:nvPr/>
        </p:nvSpPr>
        <p:spPr>
          <a:xfrm>
            <a:off x="1046901" y="3839459"/>
            <a:ext cx="512880" cy="253916"/>
          </a:xfrm>
          <a:prstGeom prst="rect">
            <a:avLst/>
          </a:prstGeom>
          <a:noFill/>
        </p:spPr>
        <p:txBody>
          <a:bodyPr wrap="square" rtlCol="0">
            <a:spAutoFit/>
          </a:bodyPr>
          <a:lstStyle/>
          <a:p>
            <a:r>
              <a:rPr lang="en-US" altLang="zh-CN" sz="1050" b="1" dirty="0" smtClean="0"/>
              <a:t>Exit</a:t>
            </a:r>
            <a:endParaRPr lang="zh-CN" altLang="en-US" sz="1050" b="1" dirty="0"/>
          </a:p>
        </p:txBody>
      </p:sp>
      <p:cxnSp>
        <p:nvCxnSpPr>
          <p:cNvPr id="24" name="Straight Arrow Connector 23"/>
          <p:cNvCxnSpPr/>
          <p:nvPr/>
        </p:nvCxnSpPr>
        <p:spPr>
          <a:xfrm flipV="1">
            <a:off x="2668698" y="3966418"/>
            <a:ext cx="66882" cy="51469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5" name="TextBox 24"/>
          <p:cNvSpPr txBox="1"/>
          <p:nvPr/>
        </p:nvSpPr>
        <p:spPr>
          <a:xfrm>
            <a:off x="2278380" y="4404837"/>
            <a:ext cx="1005840" cy="253916"/>
          </a:xfrm>
          <a:prstGeom prst="rect">
            <a:avLst/>
          </a:prstGeom>
          <a:noFill/>
        </p:spPr>
        <p:txBody>
          <a:bodyPr wrap="square" rtlCol="0">
            <a:spAutoFit/>
          </a:bodyPr>
          <a:lstStyle/>
          <a:p>
            <a:r>
              <a:rPr lang="en-US" altLang="zh-CN" sz="1050" b="1" dirty="0" smtClean="0"/>
              <a:t>Glass Lens</a:t>
            </a:r>
            <a:endParaRPr lang="zh-CN" altLang="en-US" sz="1050" b="1" dirty="0"/>
          </a:p>
        </p:txBody>
      </p:sp>
      <p:cxnSp>
        <p:nvCxnSpPr>
          <p:cNvPr id="27" name="Straight Arrow Connector 26"/>
          <p:cNvCxnSpPr/>
          <p:nvPr/>
        </p:nvCxnSpPr>
        <p:spPr>
          <a:xfrm flipH="1">
            <a:off x="2872740" y="3649980"/>
            <a:ext cx="868680" cy="21682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6" name="TextBox 35"/>
          <p:cNvSpPr txBox="1"/>
          <p:nvPr/>
        </p:nvSpPr>
        <p:spPr>
          <a:xfrm>
            <a:off x="3680460" y="3490803"/>
            <a:ext cx="975360" cy="415498"/>
          </a:xfrm>
          <a:prstGeom prst="rect">
            <a:avLst/>
          </a:prstGeom>
          <a:noFill/>
        </p:spPr>
        <p:txBody>
          <a:bodyPr wrap="square" rtlCol="0">
            <a:spAutoFit/>
          </a:bodyPr>
          <a:lstStyle/>
          <a:p>
            <a:r>
              <a:rPr lang="en-US" altLang="zh-CN" sz="1050" b="1" dirty="0" smtClean="0"/>
              <a:t>Infrared Sensor</a:t>
            </a:r>
            <a:endParaRPr lang="zh-CN" altLang="en-US" sz="1050" b="1" dirty="0"/>
          </a:p>
        </p:txBody>
      </p:sp>
      <p:cxnSp>
        <p:nvCxnSpPr>
          <p:cNvPr id="39" name="Straight Arrow Connector 38"/>
          <p:cNvCxnSpPr/>
          <p:nvPr/>
        </p:nvCxnSpPr>
        <p:spPr>
          <a:xfrm flipH="1" flipV="1">
            <a:off x="2735580" y="2088436"/>
            <a:ext cx="1214120" cy="27376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0" name="TextBox 39"/>
          <p:cNvSpPr txBox="1"/>
          <p:nvPr/>
        </p:nvSpPr>
        <p:spPr>
          <a:xfrm>
            <a:off x="3583098" y="2317750"/>
            <a:ext cx="1072722" cy="415498"/>
          </a:xfrm>
          <a:prstGeom prst="rect">
            <a:avLst/>
          </a:prstGeom>
          <a:noFill/>
        </p:spPr>
        <p:txBody>
          <a:bodyPr wrap="square" rtlCol="0">
            <a:spAutoFit/>
          </a:bodyPr>
          <a:lstStyle/>
          <a:p>
            <a:r>
              <a:rPr lang="en-US" altLang="zh-CN" sz="1050" b="1" dirty="0" smtClean="0"/>
              <a:t>Electronic Box</a:t>
            </a:r>
            <a:endParaRPr lang="zh-CN" altLang="en-US" sz="1050" b="1" dirty="0"/>
          </a:p>
        </p:txBody>
      </p:sp>
      <p:sp>
        <p:nvSpPr>
          <p:cNvPr id="18" name="Title 1"/>
          <p:cNvSpPr>
            <a:spLocks noGrp="1"/>
          </p:cNvSpPr>
          <p:nvPr>
            <p:ph type="title"/>
          </p:nvPr>
        </p:nvSpPr>
        <p:spPr>
          <a:xfrm>
            <a:off x="457200" y="955431"/>
            <a:ext cx="8229600" cy="803756"/>
          </a:xfrm>
        </p:spPr>
        <p:txBody>
          <a:bodyPr>
            <a:normAutofit fontScale="90000"/>
          </a:bodyPr>
          <a:lstStyle/>
          <a:p>
            <a:r>
              <a:rPr lang="en-US" altLang="zh-CN" dirty="0"/>
              <a:t>Conceptualized Designs: </a:t>
            </a:r>
            <a:r>
              <a:rPr lang="en-US" altLang="zh-CN" dirty="0" smtClean="0"/>
              <a:t>Infrared Prototype</a:t>
            </a:r>
            <a:endParaRPr lang="zh-CN" altLang="en-US" dirty="0"/>
          </a:p>
        </p:txBody>
      </p:sp>
    </p:spTree>
    <p:extLst>
      <p:ext uri="{BB962C8B-B14F-4D97-AF65-F5344CB8AC3E}">
        <p14:creationId xmlns:p14="http://schemas.microsoft.com/office/powerpoint/2010/main" val="295241559"/>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Chart 15"/>
          <p:cNvGraphicFramePr/>
          <p:nvPr>
            <p:extLst/>
          </p:nvPr>
        </p:nvGraphicFramePr>
        <p:xfrm>
          <a:off x="4517707" y="1641047"/>
          <a:ext cx="4626293" cy="2820886"/>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4" name="Chart 13"/>
          <p:cNvGraphicFramePr/>
          <p:nvPr>
            <p:extLst/>
          </p:nvPr>
        </p:nvGraphicFramePr>
        <p:xfrm>
          <a:off x="140546" y="1641266"/>
          <a:ext cx="4431453" cy="2820667"/>
        </p:xfrm>
        <a:graphic>
          <a:graphicData uri="http://schemas.openxmlformats.org/drawingml/2006/chart">
            <c:chart xmlns:c="http://schemas.openxmlformats.org/drawingml/2006/chart" xmlns:r="http://schemas.openxmlformats.org/officeDocument/2006/relationships" r:id="rId3"/>
          </a:graphicData>
        </a:graphic>
      </p:graphicFrame>
      <p:sp>
        <p:nvSpPr>
          <p:cNvPr id="2" name="Title 1"/>
          <p:cNvSpPr>
            <a:spLocks noGrp="1"/>
          </p:cNvSpPr>
          <p:nvPr>
            <p:ph type="title"/>
          </p:nvPr>
        </p:nvSpPr>
        <p:spPr>
          <a:xfrm>
            <a:off x="457200" y="837510"/>
            <a:ext cx="8229600" cy="803756"/>
          </a:xfrm>
        </p:spPr>
        <p:txBody>
          <a:bodyPr>
            <a:normAutofit/>
          </a:bodyPr>
          <a:lstStyle/>
          <a:p>
            <a:r>
              <a:rPr lang="en-US" altLang="zh-CN" sz="2800" dirty="0" smtClean="0"/>
              <a:t>Runoff Flow Rate Charts for Sept 19</a:t>
            </a:r>
            <a:r>
              <a:rPr lang="en-US" altLang="zh-CN" sz="2800" baseline="30000" dirty="0" smtClean="0"/>
              <a:t>th</a:t>
            </a:r>
            <a:endParaRPr lang="zh-CN" altLang="en-US" sz="2800" dirty="0"/>
          </a:p>
        </p:txBody>
      </p:sp>
      <p:sp>
        <p:nvSpPr>
          <p:cNvPr id="10" name="TextBox 9"/>
          <p:cNvSpPr txBox="1"/>
          <p:nvPr/>
        </p:nvSpPr>
        <p:spPr>
          <a:xfrm>
            <a:off x="2510367" y="2075133"/>
            <a:ext cx="1663700" cy="646331"/>
          </a:xfrm>
          <a:prstGeom prst="rect">
            <a:avLst/>
          </a:prstGeom>
          <a:solidFill>
            <a:schemeClr val="bg1"/>
          </a:solidFill>
          <a:ln>
            <a:solidFill>
              <a:schemeClr val="tx1"/>
            </a:solidFill>
          </a:ln>
        </p:spPr>
        <p:txBody>
          <a:bodyPr wrap="square" rtlCol="0">
            <a:spAutoFit/>
          </a:bodyPr>
          <a:lstStyle/>
          <a:p>
            <a:r>
              <a:rPr lang="en-US" altLang="zh-CN" dirty="0" smtClean="0"/>
              <a:t>Plot 15 (Conductivity)</a:t>
            </a:r>
            <a:endParaRPr lang="zh-CN" altLang="en-US" dirty="0"/>
          </a:p>
        </p:txBody>
      </p:sp>
      <p:sp>
        <p:nvSpPr>
          <p:cNvPr id="11" name="TextBox 10"/>
          <p:cNvSpPr txBox="1"/>
          <p:nvPr/>
        </p:nvSpPr>
        <p:spPr>
          <a:xfrm>
            <a:off x="7171267" y="2075133"/>
            <a:ext cx="1515533" cy="646331"/>
          </a:xfrm>
          <a:prstGeom prst="rect">
            <a:avLst/>
          </a:prstGeom>
          <a:solidFill>
            <a:schemeClr val="bg1"/>
          </a:solidFill>
          <a:ln>
            <a:solidFill>
              <a:schemeClr val="tx1"/>
            </a:solidFill>
          </a:ln>
        </p:spPr>
        <p:txBody>
          <a:bodyPr wrap="square" rtlCol="0">
            <a:spAutoFit/>
          </a:bodyPr>
          <a:lstStyle/>
          <a:p>
            <a:r>
              <a:rPr lang="en-US" altLang="zh-CN" dirty="0" smtClean="0"/>
              <a:t>Plot 18 (Control)</a:t>
            </a:r>
            <a:endParaRPr lang="zh-CN" altLang="en-US" dirty="0"/>
          </a:p>
        </p:txBody>
      </p:sp>
      <p:sp>
        <p:nvSpPr>
          <p:cNvPr id="4" name="Bent Arrow 3"/>
          <p:cNvSpPr/>
          <p:nvPr/>
        </p:nvSpPr>
        <p:spPr>
          <a:xfrm rot="10800000" flipH="1">
            <a:off x="2510367" y="4630633"/>
            <a:ext cx="1583267" cy="1464251"/>
          </a:xfrm>
          <a:prstGeom prst="ben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solidFill>
                <a:schemeClr val="tx1"/>
              </a:solidFill>
            </a:endParaRPr>
          </a:p>
        </p:txBody>
      </p:sp>
      <p:sp>
        <p:nvSpPr>
          <p:cNvPr id="13" name="TextBox 12"/>
          <p:cNvSpPr txBox="1"/>
          <p:nvPr/>
        </p:nvSpPr>
        <p:spPr>
          <a:xfrm>
            <a:off x="1098550" y="5362759"/>
            <a:ext cx="1663700" cy="646331"/>
          </a:xfrm>
          <a:prstGeom prst="rect">
            <a:avLst/>
          </a:prstGeom>
          <a:noFill/>
          <a:ln>
            <a:noFill/>
          </a:ln>
        </p:spPr>
        <p:txBody>
          <a:bodyPr wrap="square" rtlCol="0">
            <a:spAutoFit/>
          </a:bodyPr>
          <a:lstStyle/>
          <a:p>
            <a:r>
              <a:rPr lang="en-US" altLang="zh-CN" dirty="0" smtClean="0"/>
              <a:t>Change to a Lower Scale</a:t>
            </a:r>
            <a:endParaRPr lang="zh-CN" altLang="en-US" dirty="0"/>
          </a:p>
        </p:txBody>
      </p:sp>
      <p:cxnSp>
        <p:nvCxnSpPr>
          <p:cNvPr id="15" name="Straight Connector 14"/>
          <p:cNvCxnSpPr/>
          <p:nvPr/>
        </p:nvCxnSpPr>
        <p:spPr>
          <a:xfrm flipV="1">
            <a:off x="4572000" y="1752600"/>
            <a:ext cx="0" cy="2709333"/>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a:off x="4572000" y="4461933"/>
            <a:ext cx="4309533"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aphicFrame>
        <p:nvGraphicFramePr>
          <p:cNvPr id="18" name="Chart 17"/>
          <p:cNvGraphicFramePr/>
          <p:nvPr>
            <p:extLst/>
          </p:nvPr>
        </p:nvGraphicFramePr>
        <p:xfrm>
          <a:off x="4517707" y="4573267"/>
          <a:ext cx="4276250" cy="2288754"/>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3156840588"/>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dirty="0" smtClean="0"/>
              <a:t>Summary of the Results for Sept 19</a:t>
            </a:r>
            <a:r>
              <a:rPr lang="en-US" altLang="zh-CN" baseline="30000" dirty="0" smtClean="0"/>
              <a:t>th</a:t>
            </a:r>
            <a:endParaRPr lang="zh-CN" altLang="en-US" dirty="0"/>
          </a:p>
        </p:txBody>
      </p:sp>
      <p:graphicFrame>
        <p:nvGraphicFramePr>
          <p:cNvPr id="5" name="Content Placeholder 4"/>
          <p:cNvGraphicFramePr>
            <a:graphicFrameLocks noGrp="1"/>
          </p:cNvGraphicFramePr>
          <p:nvPr>
            <p:ph idx="1"/>
            <p:extLst/>
          </p:nvPr>
        </p:nvGraphicFramePr>
        <p:xfrm>
          <a:off x="147146" y="1852933"/>
          <a:ext cx="8849708" cy="4915727"/>
        </p:xfrm>
        <a:graphic>
          <a:graphicData uri="http://schemas.openxmlformats.org/drawingml/2006/table">
            <a:tbl>
              <a:tblPr firstRow="1" firstCol="1" bandRow="1">
                <a:tableStyleId>{5C22544A-7EE6-4342-B048-85BDC9FD1C3A}</a:tableStyleId>
              </a:tblPr>
              <a:tblGrid>
                <a:gridCol w="819806"/>
                <a:gridCol w="1418896"/>
                <a:gridCol w="725214"/>
                <a:gridCol w="1324304"/>
                <a:gridCol w="788275"/>
                <a:gridCol w="1145628"/>
                <a:gridCol w="1723697"/>
                <a:gridCol w="903888"/>
              </a:tblGrid>
              <a:tr h="1486699">
                <a:tc>
                  <a:txBody>
                    <a:bodyPr/>
                    <a:lstStyle/>
                    <a:p>
                      <a:pPr algn="ctr"/>
                      <a:endParaRPr lang="zh-CN" sz="1400" kern="100" dirty="0">
                        <a:effectLst/>
                        <a:latin typeface="Calibri" panose="020F0502020204030204" pitchFamily="34" charset="0"/>
                      </a:endParaRPr>
                    </a:p>
                  </a:txBody>
                  <a:tcPr marL="24696" marR="24696" marT="0" marB="0" anchor="ctr"/>
                </a:tc>
                <a:tc>
                  <a:txBody>
                    <a:bodyPr/>
                    <a:lstStyle/>
                    <a:p>
                      <a:pPr algn="ctr"/>
                      <a:endParaRPr lang="zh-CN" sz="1400" kern="100" dirty="0">
                        <a:effectLst/>
                        <a:latin typeface="Calibri" panose="020F0502020204030204" pitchFamily="34" charset="0"/>
                      </a:endParaRPr>
                    </a:p>
                  </a:txBody>
                  <a:tcPr marL="24696" marR="24696" marT="0" marB="0" anchor="ctr"/>
                </a:tc>
                <a:tc>
                  <a:txBody>
                    <a:bodyPr/>
                    <a:lstStyle/>
                    <a:p>
                      <a:pPr marL="71755" marR="71755" algn="ctr">
                        <a:lnSpc>
                          <a:spcPct val="100000"/>
                        </a:lnSpc>
                        <a:spcAft>
                          <a:spcPts val="0"/>
                        </a:spcAft>
                      </a:pPr>
                      <a:r>
                        <a:rPr lang="en-US" sz="1400" kern="100" dirty="0">
                          <a:effectLst/>
                        </a:rPr>
                        <a:t>Irrigation Time, IT (</a:t>
                      </a:r>
                      <a:r>
                        <a:rPr lang="en-US" sz="1400" kern="100" dirty="0" err="1">
                          <a:effectLst/>
                        </a:rPr>
                        <a:t>hr:min:sec</a:t>
                      </a:r>
                      <a:r>
                        <a:rPr lang="en-US" sz="1400" kern="100" dirty="0">
                          <a:effectLst/>
                        </a:rPr>
                        <a:t>)</a:t>
                      </a:r>
                      <a:endParaRPr lang="zh-CN" sz="1400" kern="100" dirty="0">
                        <a:effectLst/>
                        <a:latin typeface="Times New Roman" panose="02020603050405020304" pitchFamily="18" charset="0"/>
                        <a:ea typeface="Times New Roman" panose="02020603050405020304" pitchFamily="18" charset="0"/>
                      </a:endParaRPr>
                    </a:p>
                  </a:txBody>
                  <a:tcPr marL="24696" marR="24696" marT="0" marB="0" vert="vert270" anchor="ctr"/>
                </a:tc>
                <a:tc>
                  <a:txBody>
                    <a:bodyPr/>
                    <a:lstStyle/>
                    <a:p>
                      <a:pPr marL="71755" marR="71755" algn="ctr">
                        <a:lnSpc>
                          <a:spcPct val="100000"/>
                        </a:lnSpc>
                        <a:spcAft>
                          <a:spcPts val="0"/>
                        </a:spcAft>
                      </a:pPr>
                      <a:r>
                        <a:rPr lang="en-US" sz="1400" kern="100" dirty="0">
                          <a:effectLst/>
                        </a:rPr>
                        <a:t>Total Amount of Used Water</a:t>
                      </a:r>
                      <a:r>
                        <a:rPr lang="en-US" sz="1400" kern="100" baseline="30000" dirty="0">
                          <a:effectLst/>
                        </a:rPr>
                        <a:t> </a:t>
                      </a:r>
                      <a:r>
                        <a:rPr lang="en-US" sz="1400" kern="100" dirty="0">
                          <a:effectLst/>
                        </a:rPr>
                        <a:t>(Gallon)</a:t>
                      </a:r>
                      <a:endParaRPr lang="zh-CN" sz="1400" kern="100" dirty="0">
                        <a:effectLst/>
                        <a:latin typeface="Times New Roman" panose="02020603050405020304" pitchFamily="18" charset="0"/>
                        <a:ea typeface="Times New Roman" panose="02020603050405020304" pitchFamily="18" charset="0"/>
                      </a:endParaRPr>
                    </a:p>
                  </a:txBody>
                  <a:tcPr marL="24696" marR="24696" marT="0" marB="0" vert="vert270" anchor="ctr"/>
                </a:tc>
                <a:tc>
                  <a:txBody>
                    <a:bodyPr/>
                    <a:lstStyle/>
                    <a:p>
                      <a:pPr marL="71755" marR="71755" algn="ctr">
                        <a:lnSpc>
                          <a:spcPct val="100000"/>
                        </a:lnSpc>
                        <a:spcAft>
                          <a:spcPts val="0"/>
                        </a:spcAft>
                      </a:pPr>
                      <a:r>
                        <a:rPr lang="en-US" sz="1400" kern="100" dirty="0">
                          <a:effectLst/>
                        </a:rPr>
                        <a:t>Runoff (Gallon)</a:t>
                      </a:r>
                      <a:endParaRPr lang="zh-CN" sz="1400" kern="100" dirty="0">
                        <a:effectLst/>
                        <a:latin typeface="Times New Roman" panose="02020603050405020304" pitchFamily="18" charset="0"/>
                        <a:ea typeface="Times New Roman" panose="02020603050405020304" pitchFamily="18" charset="0"/>
                      </a:endParaRPr>
                    </a:p>
                  </a:txBody>
                  <a:tcPr marL="24696" marR="24696" marT="0" marB="0" vert="vert270" anchor="ctr"/>
                </a:tc>
                <a:tc>
                  <a:txBody>
                    <a:bodyPr/>
                    <a:lstStyle/>
                    <a:p>
                      <a:pPr marL="71755" marR="71755" algn="ctr">
                        <a:lnSpc>
                          <a:spcPct val="100000"/>
                        </a:lnSpc>
                        <a:spcAft>
                          <a:spcPts val="0"/>
                        </a:spcAft>
                      </a:pPr>
                      <a:r>
                        <a:rPr lang="en-US" sz="1400" kern="100" dirty="0">
                          <a:effectLst/>
                        </a:rPr>
                        <a:t>Water Absorbed by Soil (Gallon)</a:t>
                      </a:r>
                      <a:endParaRPr lang="zh-CN" sz="1400" kern="100" dirty="0">
                        <a:effectLst/>
                        <a:latin typeface="Times New Roman" panose="02020603050405020304" pitchFamily="18" charset="0"/>
                        <a:ea typeface="Times New Roman" panose="02020603050405020304" pitchFamily="18" charset="0"/>
                      </a:endParaRPr>
                    </a:p>
                  </a:txBody>
                  <a:tcPr marL="24696" marR="24696" marT="0" marB="0" vert="vert270" anchor="ctr"/>
                </a:tc>
                <a:tc>
                  <a:txBody>
                    <a:bodyPr/>
                    <a:lstStyle/>
                    <a:p>
                      <a:pPr marL="71755" marR="71755" algn="ctr">
                        <a:lnSpc>
                          <a:spcPct val="100000"/>
                        </a:lnSpc>
                        <a:spcAft>
                          <a:spcPts val="0"/>
                        </a:spcAft>
                      </a:pPr>
                      <a:r>
                        <a:rPr lang="en-US" sz="1400" kern="100" dirty="0">
                          <a:effectLst/>
                        </a:rPr>
                        <a:t>Water Absorption Rate (Water Absorbed/Total Use)</a:t>
                      </a:r>
                      <a:endParaRPr lang="zh-CN" sz="1400" kern="100" dirty="0">
                        <a:effectLst/>
                        <a:latin typeface="Times New Roman" panose="02020603050405020304" pitchFamily="18" charset="0"/>
                        <a:ea typeface="Times New Roman" panose="02020603050405020304" pitchFamily="18" charset="0"/>
                      </a:endParaRPr>
                    </a:p>
                  </a:txBody>
                  <a:tcPr marL="24696" marR="24696" marT="0" marB="0" vert="vert270" anchor="ctr"/>
                </a:tc>
                <a:tc>
                  <a:txBody>
                    <a:bodyPr/>
                    <a:lstStyle/>
                    <a:p>
                      <a:pPr marL="71755" marR="71755" algn="ctr">
                        <a:lnSpc>
                          <a:spcPct val="100000"/>
                        </a:lnSpc>
                        <a:spcAft>
                          <a:spcPts val="0"/>
                        </a:spcAft>
                      </a:pPr>
                      <a:r>
                        <a:rPr lang="en-US" sz="1400" kern="100" dirty="0">
                          <a:effectLst/>
                        </a:rPr>
                        <a:t>% of Runoff Reduction</a:t>
                      </a:r>
                      <a:endParaRPr lang="zh-CN" sz="1400" kern="100" dirty="0">
                        <a:effectLst/>
                        <a:latin typeface="Times New Roman" panose="02020603050405020304" pitchFamily="18" charset="0"/>
                        <a:ea typeface="Times New Roman" panose="02020603050405020304" pitchFamily="18" charset="0"/>
                      </a:endParaRPr>
                    </a:p>
                  </a:txBody>
                  <a:tcPr marL="24696" marR="24696" marT="0" marB="0" vert="vert270" anchor="ctr"/>
                </a:tc>
              </a:tr>
              <a:tr h="857257">
                <a:tc rowSpan="2">
                  <a:txBody>
                    <a:bodyPr/>
                    <a:lstStyle/>
                    <a:p>
                      <a:pPr algn="ctr">
                        <a:lnSpc>
                          <a:spcPct val="100000"/>
                        </a:lnSpc>
                        <a:spcAft>
                          <a:spcPts val="0"/>
                        </a:spcAft>
                      </a:pPr>
                      <a:r>
                        <a:rPr lang="en-US" sz="1400" kern="100" dirty="0" smtClean="0">
                          <a:effectLst/>
                        </a:rPr>
                        <a:t>1</a:t>
                      </a:r>
                      <a:r>
                        <a:rPr lang="en-US" sz="1400" kern="100" baseline="30000" dirty="0" smtClean="0">
                          <a:effectLst/>
                        </a:rPr>
                        <a:t>st</a:t>
                      </a:r>
                      <a:r>
                        <a:rPr lang="en-US" sz="1400" kern="100" dirty="0" smtClean="0">
                          <a:effectLst/>
                        </a:rPr>
                        <a:t> </a:t>
                      </a:r>
                      <a:r>
                        <a:rPr lang="en-US" sz="1400" kern="100" dirty="0">
                          <a:effectLst/>
                        </a:rPr>
                        <a:t>Test (EIT: 15 minutes</a:t>
                      </a:r>
                      <a:r>
                        <a:rPr lang="en-US" sz="1400" kern="100" dirty="0" smtClean="0">
                          <a:effectLst/>
                        </a:rPr>
                        <a:t>)</a:t>
                      </a:r>
                      <a:endParaRPr lang="zh-CN" sz="1400" kern="100" dirty="0">
                        <a:effectLst/>
                        <a:latin typeface="Times New Roman" panose="02020603050405020304" pitchFamily="18" charset="0"/>
                        <a:ea typeface="Times New Roman" panose="02020603050405020304" pitchFamily="18" charset="0"/>
                      </a:endParaRPr>
                    </a:p>
                  </a:txBody>
                  <a:tcPr marL="24696" marR="24696" marT="0" marB="0" anchor="ctr"/>
                </a:tc>
                <a:tc>
                  <a:txBody>
                    <a:bodyPr/>
                    <a:lstStyle/>
                    <a:p>
                      <a:pPr algn="ctr">
                        <a:lnSpc>
                          <a:spcPct val="100000"/>
                        </a:lnSpc>
                        <a:spcAft>
                          <a:spcPts val="0"/>
                        </a:spcAft>
                      </a:pPr>
                      <a:r>
                        <a:rPr lang="en-US" sz="1400" kern="100" dirty="0">
                          <a:effectLst/>
                        </a:rPr>
                        <a:t>Plot 15 (</a:t>
                      </a:r>
                      <a:r>
                        <a:rPr lang="en-US" sz="1400" kern="100" dirty="0" smtClean="0">
                          <a:effectLst/>
                        </a:rPr>
                        <a:t>Conductivity)</a:t>
                      </a:r>
                      <a:endParaRPr lang="zh-CN" sz="1400" kern="100" dirty="0">
                        <a:effectLst/>
                        <a:latin typeface="Times New Roman" panose="02020603050405020304" pitchFamily="18" charset="0"/>
                        <a:ea typeface="Times New Roman" panose="02020603050405020304" pitchFamily="18" charset="0"/>
                      </a:endParaRPr>
                    </a:p>
                  </a:txBody>
                  <a:tcPr marL="24696" marR="24696" marT="0" marB="0" anchor="ctr"/>
                </a:tc>
                <a:tc>
                  <a:txBody>
                    <a:bodyPr/>
                    <a:lstStyle/>
                    <a:p>
                      <a:pPr algn="ctr">
                        <a:lnSpc>
                          <a:spcPct val="200000"/>
                        </a:lnSpc>
                        <a:spcAft>
                          <a:spcPts val="0"/>
                        </a:spcAft>
                      </a:pPr>
                      <a:r>
                        <a:rPr lang="en-US" sz="1400" kern="100" dirty="0">
                          <a:effectLst/>
                        </a:rPr>
                        <a:t>1:15:11</a:t>
                      </a:r>
                      <a:endParaRPr lang="zh-CN" sz="1400" kern="100" dirty="0">
                        <a:effectLst/>
                        <a:latin typeface="Times New Roman" panose="02020603050405020304" pitchFamily="18" charset="0"/>
                        <a:ea typeface="Times New Roman" panose="02020603050405020304" pitchFamily="18" charset="0"/>
                      </a:endParaRPr>
                    </a:p>
                  </a:txBody>
                  <a:tcPr marL="24696" marR="24696" marT="0" marB="0" anchor="ctr"/>
                </a:tc>
                <a:tc>
                  <a:txBody>
                    <a:bodyPr/>
                    <a:lstStyle/>
                    <a:p>
                      <a:pPr algn="ctr">
                        <a:lnSpc>
                          <a:spcPct val="200000"/>
                        </a:lnSpc>
                        <a:spcAft>
                          <a:spcPts val="0"/>
                        </a:spcAft>
                      </a:pPr>
                      <a:r>
                        <a:rPr lang="en-US" sz="1400" kern="100" dirty="0">
                          <a:effectLst/>
                        </a:rPr>
                        <a:t>120</a:t>
                      </a:r>
                      <a:endParaRPr lang="zh-CN" sz="1400" kern="100" dirty="0">
                        <a:effectLst/>
                        <a:latin typeface="Times New Roman" panose="02020603050405020304" pitchFamily="18" charset="0"/>
                        <a:ea typeface="Times New Roman" panose="02020603050405020304" pitchFamily="18" charset="0"/>
                      </a:endParaRPr>
                    </a:p>
                  </a:txBody>
                  <a:tcPr marL="24696" marR="24696" marT="0" marB="0" anchor="ctr"/>
                </a:tc>
                <a:tc>
                  <a:txBody>
                    <a:bodyPr/>
                    <a:lstStyle/>
                    <a:p>
                      <a:pPr algn="ctr">
                        <a:lnSpc>
                          <a:spcPct val="200000"/>
                        </a:lnSpc>
                        <a:spcAft>
                          <a:spcPts val="0"/>
                        </a:spcAft>
                      </a:pPr>
                      <a:r>
                        <a:rPr lang="en-US" sz="1400" kern="100" dirty="0">
                          <a:effectLst/>
                        </a:rPr>
                        <a:t>17.23</a:t>
                      </a:r>
                      <a:endParaRPr lang="zh-CN" sz="1400" kern="100" dirty="0">
                        <a:effectLst/>
                        <a:latin typeface="Times New Roman" panose="02020603050405020304" pitchFamily="18" charset="0"/>
                        <a:ea typeface="Times New Roman" panose="02020603050405020304" pitchFamily="18" charset="0"/>
                      </a:endParaRPr>
                    </a:p>
                  </a:txBody>
                  <a:tcPr marL="24696" marR="24696" marT="0" marB="0" anchor="ctr"/>
                </a:tc>
                <a:tc>
                  <a:txBody>
                    <a:bodyPr/>
                    <a:lstStyle/>
                    <a:p>
                      <a:pPr algn="ctr">
                        <a:lnSpc>
                          <a:spcPct val="200000"/>
                        </a:lnSpc>
                        <a:spcAft>
                          <a:spcPts val="0"/>
                        </a:spcAft>
                      </a:pPr>
                      <a:r>
                        <a:rPr lang="en-US" sz="1400" kern="100">
                          <a:effectLst/>
                        </a:rPr>
                        <a:t>102.77</a:t>
                      </a:r>
                      <a:endParaRPr lang="zh-CN" sz="1400" kern="100">
                        <a:effectLst/>
                        <a:latin typeface="Times New Roman" panose="02020603050405020304" pitchFamily="18" charset="0"/>
                        <a:ea typeface="Times New Roman" panose="02020603050405020304" pitchFamily="18" charset="0"/>
                      </a:endParaRPr>
                    </a:p>
                  </a:txBody>
                  <a:tcPr marL="24696" marR="24696" marT="0" marB="0" anchor="ctr"/>
                </a:tc>
                <a:tc>
                  <a:txBody>
                    <a:bodyPr/>
                    <a:lstStyle/>
                    <a:p>
                      <a:pPr algn="ctr">
                        <a:lnSpc>
                          <a:spcPct val="200000"/>
                        </a:lnSpc>
                        <a:spcAft>
                          <a:spcPts val="0"/>
                        </a:spcAft>
                      </a:pPr>
                      <a:r>
                        <a:rPr lang="en-US" sz="1400" kern="100">
                          <a:effectLst/>
                        </a:rPr>
                        <a:t>85.6%</a:t>
                      </a:r>
                      <a:endParaRPr lang="zh-CN" sz="1400" kern="100">
                        <a:effectLst/>
                        <a:latin typeface="Times New Roman" panose="02020603050405020304" pitchFamily="18" charset="0"/>
                        <a:ea typeface="Times New Roman" panose="02020603050405020304" pitchFamily="18" charset="0"/>
                      </a:endParaRPr>
                    </a:p>
                  </a:txBody>
                  <a:tcPr marL="24696" marR="24696" marT="0" marB="0" anchor="ctr"/>
                </a:tc>
                <a:tc>
                  <a:txBody>
                    <a:bodyPr/>
                    <a:lstStyle/>
                    <a:p>
                      <a:pPr algn="ctr">
                        <a:lnSpc>
                          <a:spcPct val="200000"/>
                        </a:lnSpc>
                        <a:spcAft>
                          <a:spcPts val="0"/>
                        </a:spcAft>
                      </a:pPr>
                      <a:r>
                        <a:rPr lang="en-US" sz="1400" kern="100">
                          <a:effectLst/>
                        </a:rPr>
                        <a:t>20.78%</a:t>
                      </a:r>
                      <a:endParaRPr lang="zh-CN" sz="1400" kern="100">
                        <a:effectLst/>
                        <a:latin typeface="Times New Roman" panose="02020603050405020304" pitchFamily="18" charset="0"/>
                        <a:ea typeface="Times New Roman" panose="02020603050405020304" pitchFamily="18" charset="0"/>
                      </a:endParaRPr>
                    </a:p>
                  </a:txBody>
                  <a:tcPr marL="24696" marR="24696" marT="0" marB="0" anchor="ctr"/>
                </a:tc>
              </a:tr>
              <a:tr h="857257">
                <a:tc vMerge="1">
                  <a:txBody>
                    <a:bodyPr/>
                    <a:lstStyle/>
                    <a:p>
                      <a:endParaRPr lang="zh-CN" altLang="en-US"/>
                    </a:p>
                  </a:txBody>
                  <a:tcPr/>
                </a:tc>
                <a:tc>
                  <a:txBody>
                    <a:bodyPr/>
                    <a:lstStyle/>
                    <a:p>
                      <a:pPr algn="ctr">
                        <a:lnSpc>
                          <a:spcPct val="100000"/>
                        </a:lnSpc>
                        <a:spcAft>
                          <a:spcPts val="0"/>
                        </a:spcAft>
                      </a:pPr>
                      <a:r>
                        <a:rPr lang="en-US" sz="1400" kern="100" dirty="0">
                          <a:effectLst/>
                        </a:rPr>
                        <a:t>Plot 18 (Control)</a:t>
                      </a:r>
                      <a:endParaRPr lang="zh-CN" sz="1400" kern="100" dirty="0">
                        <a:effectLst/>
                        <a:latin typeface="Times New Roman" panose="02020603050405020304" pitchFamily="18" charset="0"/>
                        <a:ea typeface="Times New Roman" panose="02020603050405020304" pitchFamily="18" charset="0"/>
                      </a:endParaRPr>
                    </a:p>
                  </a:txBody>
                  <a:tcPr marL="24696" marR="24696" marT="0" marB="0" anchor="ctr"/>
                </a:tc>
                <a:tc>
                  <a:txBody>
                    <a:bodyPr/>
                    <a:lstStyle/>
                    <a:p>
                      <a:pPr algn="ctr">
                        <a:lnSpc>
                          <a:spcPct val="200000"/>
                        </a:lnSpc>
                        <a:spcAft>
                          <a:spcPts val="0"/>
                        </a:spcAft>
                      </a:pPr>
                      <a:r>
                        <a:rPr lang="en-US" sz="1400" kern="100">
                          <a:effectLst/>
                        </a:rPr>
                        <a:t>0:15:01</a:t>
                      </a:r>
                      <a:endParaRPr lang="zh-CN" sz="1400" kern="100">
                        <a:effectLst/>
                        <a:latin typeface="Times New Roman" panose="02020603050405020304" pitchFamily="18" charset="0"/>
                        <a:ea typeface="Times New Roman" panose="02020603050405020304" pitchFamily="18" charset="0"/>
                      </a:endParaRPr>
                    </a:p>
                  </a:txBody>
                  <a:tcPr marL="24696" marR="24696" marT="0" marB="0" anchor="ctr"/>
                </a:tc>
                <a:tc>
                  <a:txBody>
                    <a:bodyPr/>
                    <a:lstStyle/>
                    <a:p>
                      <a:pPr algn="ctr">
                        <a:lnSpc>
                          <a:spcPct val="200000"/>
                        </a:lnSpc>
                        <a:spcAft>
                          <a:spcPts val="0"/>
                        </a:spcAft>
                      </a:pPr>
                      <a:r>
                        <a:rPr lang="en-US" sz="1400" kern="100" dirty="0">
                          <a:effectLst/>
                        </a:rPr>
                        <a:t>115</a:t>
                      </a:r>
                      <a:endParaRPr lang="zh-CN" sz="1400" kern="100" dirty="0">
                        <a:effectLst/>
                        <a:latin typeface="Times New Roman" panose="02020603050405020304" pitchFamily="18" charset="0"/>
                        <a:ea typeface="Times New Roman" panose="02020603050405020304" pitchFamily="18" charset="0"/>
                      </a:endParaRPr>
                    </a:p>
                  </a:txBody>
                  <a:tcPr marL="24696" marR="24696" marT="0" marB="0" anchor="ctr"/>
                </a:tc>
                <a:tc>
                  <a:txBody>
                    <a:bodyPr/>
                    <a:lstStyle/>
                    <a:p>
                      <a:pPr algn="ctr">
                        <a:lnSpc>
                          <a:spcPct val="200000"/>
                        </a:lnSpc>
                        <a:spcAft>
                          <a:spcPts val="0"/>
                        </a:spcAft>
                      </a:pPr>
                      <a:r>
                        <a:rPr lang="en-US" sz="1400" kern="100" dirty="0">
                          <a:effectLst/>
                        </a:rPr>
                        <a:t>21.75</a:t>
                      </a:r>
                      <a:endParaRPr lang="zh-CN" sz="1400" kern="100" dirty="0">
                        <a:effectLst/>
                        <a:latin typeface="Times New Roman" panose="02020603050405020304" pitchFamily="18" charset="0"/>
                        <a:ea typeface="Times New Roman" panose="02020603050405020304" pitchFamily="18" charset="0"/>
                      </a:endParaRPr>
                    </a:p>
                  </a:txBody>
                  <a:tcPr marL="24696" marR="24696" marT="0" marB="0" anchor="ctr"/>
                </a:tc>
                <a:tc>
                  <a:txBody>
                    <a:bodyPr/>
                    <a:lstStyle/>
                    <a:p>
                      <a:pPr algn="ctr">
                        <a:lnSpc>
                          <a:spcPct val="200000"/>
                        </a:lnSpc>
                        <a:spcAft>
                          <a:spcPts val="0"/>
                        </a:spcAft>
                      </a:pPr>
                      <a:r>
                        <a:rPr lang="en-US" sz="1400" kern="100" dirty="0">
                          <a:effectLst/>
                        </a:rPr>
                        <a:t>93.25</a:t>
                      </a:r>
                      <a:endParaRPr lang="zh-CN" sz="1400" kern="100" dirty="0">
                        <a:effectLst/>
                        <a:latin typeface="Times New Roman" panose="02020603050405020304" pitchFamily="18" charset="0"/>
                        <a:ea typeface="Times New Roman" panose="02020603050405020304" pitchFamily="18" charset="0"/>
                      </a:endParaRPr>
                    </a:p>
                  </a:txBody>
                  <a:tcPr marL="24696" marR="24696" marT="0" marB="0" anchor="ctr"/>
                </a:tc>
                <a:tc>
                  <a:txBody>
                    <a:bodyPr/>
                    <a:lstStyle/>
                    <a:p>
                      <a:pPr algn="ctr">
                        <a:lnSpc>
                          <a:spcPct val="200000"/>
                        </a:lnSpc>
                        <a:spcAft>
                          <a:spcPts val="0"/>
                        </a:spcAft>
                      </a:pPr>
                      <a:r>
                        <a:rPr lang="en-US" sz="1400" kern="100" dirty="0">
                          <a:effectLst/>
                        </a:rPr>
                        <a:t>81.1%</a:t>
                      </a:r>
                      <a:endParaRPr lang="zh-CN" sz="1400" kern="100" dirty="0">
                        <a:effectLst/>
                        <a:latin typeface="Times New Roman" panose="02020603050405020304" pitchFamily="18" charset="0"/>
                        <a:ea typeface="Times New Roman" panose="02020603050405020304" pitchFamily="18" charset="0"/>
                      </a:endParaRPr>
                    </a:p>
                  </a:txBody>
                  <a:tcPr marL="24696" marR="24696" marT="0" marB="0" anchor="ctr"/>
                </a:tc>
                <a:tc>
                  <a:txBody>
                    <a:bodyPr/>
                    <a:lstStyle/>
                    <a:p>
                      <a:pPr algn="ctr">
                        <a:lnSpc>
                          <a:spcPct val="200000"/>
                        </a:lnSpc>
                        <a:spcAft>
                          <a:spcPts val="0"/>
                        </a:spcAft>
                      </a:pPr>
                      <a:r>
                        <a:rPr lang="en-US" sz="1400" kern="100">
                          <a:effectLst/>
                        </a:rPr>
                        <a:t>N/A</a:t>
                      </a:r>
                      <a:endParaRPr lang="zh-CN" sz="1400" kern="100">
                        <a:effectLst/>
                        <a:latin typeface="Times New Roman" panose="02020603050405020304" pitchFamily="18" charset="0"/>
                        <a:ea typeface="Times New Roman" panose="02020603050405020304" pitchFamily="18" charset="0"/>
                      </a:endParaRPr>
                    </a:p>
                  </a:txBody>
                  <a:tcPr marL="24696" marR="24696" marT="0" marB="0" anchor="ctr"/>
                </a:tc>
              </a:tr>
              <a:tr h="857257">
                <a:tc rowSpan="2">
                  <a:txBody>
                    <a:bodyPr/>
                    <a:lstStyle/>
                    <a:p>
                      <a:pPr algn="ctr">
                        <a:lnSpc>
                          <a:spcPct val="100000"/>
                        </a:lnSpc>
                        <a:spcAft>
                          <a:spcPts val="0"/>
                        </a:spcAft>
                      </a:pPr>
                      <a:r>
                        <a:rPr lang="en-US" sz="1400" kern="100" dirty="0" smtClean="0">
                          <a:effectLst/>
                        </a:rPr>
                        <a:t>2</a:t>
                      </a:r>
                      <a:r>
                        <a:rPr lang="en-US" sz="1400" kern="100" baseline="30000" dirty="0" smtClean="0">
                          <a:effectLst/>
                        </a:rPr>
                        <a:t>nd</a:t>
                      </a:r>
                      <a:r>
                        <a:rPr lang="en-US" sz="1400" kern="100" dirty="0" smtClean="0">
                          <a:effectLst/>
                        </a:rPr>
                        <a:t> </a:t>
                      </a:r>
                      <a:r>
                        <a:rPr lang="en-US" sz="1400" kern="100" dirty="0">
                          <a:effectLst/>
                        </a:rPr>
                        <a:t>Test (EIT: 15 minutes</a:t>
                      </a:r>
                      <a:r>
                        <a:rPr lang="en-US" sz="1400" kern="100" dirty="0" smtClean="0">
                          <a:effectLst/>
                        </a:rPr>
                        <a:t>)</a:t>
                      </a:r>
                      <a:endParaRPr lang="zh-CN" sz="1400" kern="100" dirty="0">
                        <a:effectLst/>
                        <a:latin typeface="Times New Roman" panose="02020603050405020304" pitchFamily="18" charset="0"/>
                        <a:ea typeface="Times New Roman" panose="02020603050405020304" pitchFamily="18" charset="0"/>
                      </a:endParaRPr>
                    </a:p>
                  </a:txBody>
                  <a:tcPr marL="24696" marR="24696" marT="0" marB="0" anchor="ctr"/>
                </a:tc>
                <a:tc>
                  <a:txBody>
                    <a:bodyPr/>
                    <a:lstStyle/>
                    <a:p>
                      <a:pPr algn="ctr">
                        <a:lnSpc>
                          <a:spcPct val="100000"/>
                        </a:lnSpc>
                        <a:spcAft>
                          <a:spcPts val="0"/>
                        </a:spcAft>
                      </a:pPr>
                      <a:r>
                        <a:rPr lang="en-US" sz="1400" kern="100" dirty="0">
                          <a:effectLst/>
                        </a:rPr>
                        <a:t>Plot 15 (</a:t>
                      </a:r>
                      <a:r>
                        <a:rPr lang="en-US" sz="1400" kern="100" dirty="0" smtClean="0">
                          <a:effectLst/>
                        </a:rPr>
                        <a:t>Conductivity)</a:t>
                      </a:r>
                      <a:endParaRPr lang="zh-CN" sz="1400" kern="100" dirty="0">
                        <a:effectLst/>
                        <a:latin typeface="Times New Roman" panose="02020603050405020304" pitchFamily="18" charset="0"/>
                        <a:ea typeface="Times New Roman" panose="02020603050405020304" pitchFamily="18" charset="0"/>
                      </a:endParaRPr>
                    </a:p>
                  </a:txBody>
                  <a:tcPr marL="24696" marR="24696" marT="0" marB="0" anchor="ctr"/>
                </a:tc>
                <a:tc>
                  <a:txBody>
                    <a:bodyPr/>
                    <a:lstStyle/>
                    <a:p>
                      <a:pPr algn="ctr">
                        <a:lnSpc>
                          <a:spcPct val="200000"/>
                        </a:lnSpc>
                        <a:spcAft>
                          <a:spcPts val="0"/>
                        </a:spcAft>
                      </a:pPr>
                      <a:r>
                        <a:rPr lang="en-US" sz="1400" kern="100">
                          <a:effectLst/>
                        </a:rPr>
                        <a:t>5:15:44</a:t>
                      </a:r>
                      <a:endParaRPr lang="zh-CN" sz="1400" kern="100">
                        <a:effectLst/>
                        <a:latin typeface="Times New Roman" panose="02020603050405020304" pitchFamily="18" charset="0"/>
                        <a:ea typeface="Times New Roman" panose="02020603050405020304" pitchFamily="18" charset="0"/>
                      </a:endParaRPr>
                    </a:p>
                  </a:txBody>
                  <a:tcPr marL="24696" marR="24696" marT="0" marB="0" anchor="ctr"/>
                </a:tc>
                <a:tc>
                  <a:txBody>
                    <a:bodyPr/>
                    <a:lstStyle/>
                    <a:p>
                      <a:pPr algn="ctr">
                        <a:lnSpc>
                          <a:spcPct val="200000"/>
                        </a:lnSpc>
                        <a:spcAft>
                          <a:spcPts val="0"/>
                        </a:spcAft>
                      </a:pPr>
                      <a:r>
                        <a:rPr lang="en-US" sz="1400" kern="100">
                          <a:effectLst/>
                        </a:rPr>
                        <a:t>122</a:t>
                      </a:r>
                      <a:endParaRPr lang="zh-CN" sz="1400" kern="100">
                        <a:effectLst/>
                        <a:latin typeface="Times New Roman" panose="02020603050405020304" pitchFamily="18" charset="0"/>
                        <a:ea typeface="Times New Roman" panose="02020603050405020304" pitchFamily="18" charset="0"/>
                      </a:endParaRPr>
                    </a:p>
                  </a:txBody>
                  <a:tcPr marL="24696" marR="24696" marT="0" marB="0" anchor="ctr"/>
                </a:tc>
                <a:tc>
                  <a:txBody>
                    <a:bodyPr/>
                    <a:lstStyle/>
                    <a:p>
                      <a:pPr algn="ctr">
                        <a:lnSpc>
                          <a:spcPct val="200000"/>
                        </a:lnSpc>
                        <a:spcAft>
                          <a:spcPts val="0"/>
                        </a:spcAft>
                      </a:pPr>
                      <a:r>
                        <a:rPr lang="en-US" sz="1400" kern="100">
                          <a:effectLst/>
                        </a:rPr>
                        <a:t>33</a:t>
                      </a:r>
                      <a:endParaRPr lang="zh-CN" sz="1400" kern="100">
                        <a:effectLst/>
                        <a:latin typeface="Times New Roman" panose="02020603050405020304" pitchFamily="18" charset="0"/>
                        <a:ea typeface="Times New Roman" panose="02020603050405020304" pitchFamily="18" charset="0"/>
                      </a:endParaRPr>
                    </a:p>
                  </a:txBody>
                  <a:tcPr marL="24696" marR="24696" marT="0" marB="0" anchor="ctr"/>
                </a:tc>
                <a:tc>
                  <a:txBody>
                    <a:bodyPr/>
                    <a:lstStyle/>
                    <a:p>
                      <a:pPr algn="ctr">
                        <a:lnSpc>
                          <a:spcPct val="200000"/>
                        </a:lnSpc>
                        <a:spcAft>
                          <a:spcPts val="0"/>
                        </a:spcAft>
                      </a:pPr>
                      <a:r>
                        <a:rPr lang="en-US" sz="1400" kern="100" dirty="0">
                          <a:effectLst/>
                        </a:rPr>
                        <a:t>89</a:t>
                      </a:r>
                      <a:endParaRPr lang="zh-CN" sz="1400" kern="100" dirty="0">
                        <a:effectLst/>
                        <a:latin typeface="Times New Roman" panose="02020603050405020304" pitchFamily="18" charset="0"/>
                        <a:ea typeface="Times New Roman" panose="02020603050405020304" pitchFamily="18" charset="0"/>
                      </a:endParaRPr>
                    </a:p>
                  </a:txBody>
                  <a:tcPr marL="24696" marR="24696" marT="0" marB="0" anchor="ctr"/>
                </a:tc>
                <a:tc>
                  <a:txBody>
                    <a:bodyPr/>
                    <a:lstStyle/>
                    <a:p>
                      <a:pPr algn="ctr">
                        <a:lnSpc>
                          <a:spcPct val="200000"/>
                        </a:lnSpc>
                        <a:spcAft>
                          <a:spcPts val="0"/>
                        </a:spcAft>
                      </a:pPr>
                      <a:r>
                        <a:rPr lang="en-US" sz="1400" kern="100" dirty="0">
                          <a:effectLst/>
                        </a:rPr>
                        <a:t>73.0%</a:t>
                      </a:r>
                      <a:endParaRPr lang="zh-CN" sz="1400" kern="100" dirty="0">
                        <a:effectLst/>
                        <a:latin typeface="Times New Roman" panose="02020603050405020304" pitchFamily="18" charset="0"/>
                        <a:ea typeface="Times New Roman" panose="02020603050405020304" pitchFamily="18" charset="0"/>
                      </a:endParaRPr>
                    </a:p>
                  </a:txBody>
                  <a:tcPr marL="24696" marR="24696" marT="0" marB="0" anchor="ctr"/>
                </a:tc>
                <a:tc>
                  <a:txBody>
                    <a:bodyPr/>
                    <a:lstStyle/>
                    <a:p>
                      <a:pPr algn="ctr">
                        <a:lnSpc>
                          <a:spcPct val="200000"/>
                        </a:lnSpc>
                        <a:spcAft>
                          <a:spcPts val="0"/>
                        </a:spcAft>
                      </a:pPr>
                      <a:r>
                        <a:rPr lang="en-US" sz="1400" kern="100" dirty="0">
                          <a:effectLst/>
                        </a:rPr>
                        <a:t>46.48%</a:t>
                      </a:r>
                      <a:endParaRPr lang="zh-CN" sz="1400" kern="100" dirty="0">
                        <a:effectLst/>
                        <a:latin typeface="Times New Roman" panose="02020603050405020304" pitchFamily="18" charset="0"/>
                        <a:ea typeface="Times New Roman" panose="02020603050405020304" pitchFamily="18" charset="0"/>
                      </a:endParaRPr>
                    </a:p>
                  </a:txBody>
                  <a:tcPr marL="24696" marR="24696" marT="0" marB="0" anchor="ctr"/>
                </a:tc>
              </a:tr>
              <a:tr h="857257">
                <a:tc vMerge="1">
                  <a:txBody>
                    <a:bodyPr/>
                    <a:lstStyle/>
                    <a:p>
                      <a:endParaRPr lang="zh-CN" altLang="en-US"/>
                    </a:p>
                  </a:txBody>
                  <a:tcPr/>
                </a:tc>
                <a:tc>
                  <a:txBody>
                    <a:bodyPr/>
                    <a:lstStyle/>
                    <a:p>
                      <a:pPr algn="ctr">
                        <a:lnSpc>
                          <a:spcPct val="100000"/>
                        </a:lnSpc>
                        <a:spcAft>
                          <a:spcPts val="0"/>
                        </a:spcAft>
                      </a:pPr>
                      <a:r>
                        <a:rPr lang="en-US" sz="1400" kern="100" dirty="0">
                          <a:effectLst/>
                        </a:rPr>
                        <a:t>Plot 18 (Control)</a:t>
                      </a:r>
                      <a:endParaRPr lang="zh-CN" sz="1400" kern="100" dirty="0">
                        <a:effectLst/>
                        <a:latin typeface="Times New Roman" panose="02020603050405020304" pitchFamily="18" charset="0"/>
                        <a:ea typeface="Times New Roman" panose="02020603050405020304" pitchFamily="18" charset="0"/>
                      </a:endParaRPr>
                    </a:p>
                  </a:txBody>
                  <a:tcPr marL="24696" marR="24696" marT="0" marB="0" anchor="ctr"/>
                </a:tc>
                <a:tc>
                  <a:txBody>
                    <a:bodyPr/>
                    <a:lstStyle/>
                    <a:p>
                      <a:pPr algn="ctr">
                        <a:lnSpc>
                          <a:spcPct val="200000"/>
                        </a:lnSpc>
                        <a:spcAft>
                          <a:spcPts val="0"/>
                        </a:spcAft>
                      </a:pPr>
                      <a:r>
                        <a:rPr lang="en-US" sz="1400" kern="100">
                          <a:effectLst/>
                        </a:rPr>
                        <a:t>0:15:01</a:t>
                      </a:r>
                      <a:endParaRPr lang="zh-CN" sz="1400" kern="100">
                        <a:effectLst/>
                        <a:latin typeface="Times New Roman" panose="02020603050405020304" pitchFamily="18" charset="0"/>
                        <a:ea typeface="Times New Roman" panose="02020603050405020304" pitchFamily="18" charset="0"/>
                      </a:endParaRPr>
                    </a:p>
                  </a:txBody>
                  <a:tcPr marL="24696" marR="24696" marT="0" marB="0" anchor="ctr"/>
                </a:tc>
                <a:tc>
                  <a:txBody>
                    <a:bodyPr/>
                    <a:lstStyle/>
                    <a:p>
                      <a:pPr algn="ctr">
                        <a:lnSpc>
                          <a:spcPct val="200000"/>
                        </a:lnSpc>
                        <a:spcAft>
                          <a:spcPts val="0"/>
                        </a:spcAft>
                      </a:pPr>
                      <a:r>
                        <a:rPr lang="en-US" sz="1400" kern="100">
                          <a:effectLst/>
                        </a:rPr>
                        <a:t>116</a:t>
                      </a:r>
                      <a:endParaRPr lang="zh-CN" sz="1400" kern="100">
                        <a:effectLst/>
                        <a:latin typeface="Times New Roman" panose="02020603050405020304" pitchFamily="18" charset="0"/>
                        <a:ea typeface="Times New Roman" panose="02020603050405020304" pitchFamily="18" charset="0"/>
                      </a:endParaRPr>
                    </a:p>
                  </a:txBody>
                  <a:tcPr marL="24696" marR="24696" marT="0" marB="0" anchor="ctr"/>
                </a:tc>
                <a:tc>
                  <a:txBody>
                    <a:bodyPr/>
                    <a:lstStyle/>
                    <a:p>
                      <a:pPr algn="ctr">
                        <a:lnSpc>
                          <a:spcPct val="200000"/>
                        </a:lnSpc>
                        <a:spcAft>
                          <a:spcPts val="0"/>
                        </a:spcAft>
                      </a:pPr>
                      <a:r>
                        <a:rPr lang="en-US" sz="1400" kern="100">
                          <a:effectLst/>
                        </a:rPr>
                        <a:t>61.66</a:t>
                      </a:r>
                      <a:endParaRPr lang="zh-CN" sz="1400" kern="100">
                        <a:effectLst/>
                        <a:latin typeface="Times New Roman" panose="02020603050405020304" pitchFamily="18" charset="0"/>
                        <a:ea typeface="Times New Roman" panose="02020603050405020304" pitchFamily="18" charset="0"/>
                      </a:endParaRPr>
                    </a:p>
                  </a:txBody>
                  <a:tcPr marL="24696" marR="24696" marT="0" marB="0" anchor="ctr"/>
                </a:tc>
                <a:tc>
                  <a:txBody>
                    <a:bodyPr/>
                    <a:lstStyle/>
                    <a:p>
                      <a:pPr algn="ctr">
                        <a:lnSpc>
                          <a:spcPct val="200000"/>
                        </a:lnSpc>
                        <a:spcAft>
                          <a:spcPts val="0"/>
                        </a:spcAft>
                      </a:pPr>
                      <a:r>
                        <a:rPr lang="en-US" sz="1400" kern="100" dirty="0">
                          <a:effectLst/>
                        </a:rPr>
                        <a:t>54.34</a:t>
                      </a:r>
                      <a:endParaRPr lang="zh-CN" sz="1400" kern="100" dirty="0">
                        <a:effectLst/>
                        <a:latin typeface="Times New Roman" panose="02020603050405020304" pitchFamily="18" charset="0"/>
                        <a:ea typeface="Times New Roman" panose="02020603050405020304" pitchFamily="18" charset="0"/>
                      </a:endParaRPr>
                    </a:p>
                  </a:txBody>
                  <a:tcPr marL="24696" marR="24696" marT="0" marB="0" anchor="ctr"/>
                </a:tc>
                <a:tc>
                  <a:txBody>
                    <a:bodyPr/>
                    <a:lstStyle/>
                    <a:p>
                      <a:pPr algn="ctr">
                        <a:lnSpc>
                          <a:spcPct val="200000"/>
                        </a:lnSpc>
                        <a:spcAft>
                          <a:spcPts val="0"/>
                        </a:spcAft>
                      </a:pPr>
                      <a:r>
                        <a:rPr lang="en-US" sz="1400" kern="100" dirty="0">
                          <a:effectLst/>
                        </a:rPr>
                        <a:t>46.8%</a:t>
                      </a:r>
                      <a:endParaRPr lang="zh-CN" sz="1400" kern="100" dirty="0">
                        <a:effectLst/>
                        <a:latin typeface="Times New Roman" panose="02020603050405020304" pitchFamily="18" charset="0"/>
                        <a:ea typeface="Times New Roman" panose="02020603050405020304" pitchFamily="18" charset="0"/>
                      </a:endParaRPr>
                    </a:p>
                  </a:txBody>
                  <a:tcPr marL="24696" marR="24696" marT="0" marB="0" anchor="ctr"/>
                </a:tc>
                <a:tc>
                  <a:txBody>
                    <a:bodyPr/>
                    <a:lstStyle/>
                    <a:p>
                      <a:pPr algn="ctr">
                        <a:lnSpc>
                          <a:spcPct val="200000"/>
                        </a:lnSpc>
                        <a:spcAft>
                          <a:spcPts val="0"/>
                        </a:spcAft>
                      </a:pPr>
                      <a:r>
                        <a:rPr lang="en-US" sz="1400" kern="100" dirty="0">
                          <a:effectLst/>
                        </a:rPr>
                        <a:t>N/A</a:t>
                      </a:r>
                      <a:endParaRPr lang="zh-CN" sz="1400" kern="100" dirty="0">
                        <a:effectLst/>
                        <a:latin typeface="Times New Roman" panose="02020603050405020304" pitchFamily="18" charset="0"/>
                        <a:ea typeface="Times New Roman" panose="02020603050405020304" pitchFamily="18" charset="0"/>
                      </a:endParaRPr>
                    </a:p>
                  </a:txBody>
                  <a:tcPr marL="24696" marR="24696" marT="0" marB="0" anchor="ctr"/>
                </a:tc>
              </a:tr>
            </a:tbl>
          </a:graphicData>
        </a:graphic>
      </p:graphicFrame>
    </p:spTree>
    <p:extLst>
      <p:ext uri="{BB962C8B-B14F-4D97-AF65-F5344CB8AC3E}">
        <p14:creationId xmlns:p14="http://schemas.microsoft.com/office/powerpoint/2010/main" val="53216703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zh-CN" dirty="0"/>
              <a:t>Summary of the Results for Sept </a:t>
            </a:r>
            <a:r>
              <a:rPr lang="en-US" altLang="zh-CN" dirty="0" smtClean="0"/>
              <a:t>19</a:t>
            </a:r>
            <a:r>
              <a:rPr lang="en-US" altLang="zh-CN" baseline="30000" dirty="0" smtClean="0"/>
              <a:t>th</a:t>
            </a:r>
            <a:r>
              <a:rPr lang="en-US" altLang="zh-CN" dirty="0" smtClean="0"/>
              <a:t> (Con)</a:t>
            </a:r>
            <a:endParaRPr lang="zh-CN" altLang="en-US" dirty="0"/>
          </a:p>
        </p:txBody>
      </p:sp>
      <p:graphicFrame>
        <p:nvGraphicFramePr>
          <p:cNvPr id="4" name="Content Placeholder 3"/>
          <p:cNvGraphicFramePr>
            <a:graphicFrameLocks noGrp="1"/>
          </p:cNvGraphicFramePr>
          <p:nvPr>
            <p:ph idx="1"/>
            <p:extLst/>
          </p:nvPr>
        </p:nvGraphicFramePr>
        <p:xfrm>
          <a:off x="199696" y="2049463"/>
          <a:ext cx="8692055" cy="3795932"/>
        </p:xfrm>
        <a:graphic>
          <a:graphicData uri="http://schemas.openxmlformats.org/drawingml/2006/table">
            <a:tbl>
              <a:tblPr firstRow="1" firstCol="1" bandRow="1">
                <a:tableStyleId>{5C22544A-7EE6-4342-B048-85BDC9FD1C3A}</a:tableStyleId>
              </a:tblPr>
              <a:tblGrid>
                <a:gridCol w="903890"/>
                <a:gridCol w="1324304"/>
                <a:gridCol w="956441"/>
                <a:gridCol w="1027192"/>
                <a:gridCol w="774233"/>
                <a:gridCol w="1125219"/>
                <a:gridCol w="1813522"/>
                <a:gridCol w="767254"/>
              </a:tblGrid>
              <a:tr h="2112634">
                <a:tc>
                  <a:txBody>
                    <a:bodyPr/>
                    <a:lstStyle/>
                    <a:p>
                      <a:endParaRPr lang="zh-CN" sz="1600" kern="100" dirty="0">
                        <a:effectLst/>
                        <a:latin typeface="Calibri" panose="020F0502020204030204" pitchFamily="34" charset="0"/>
                      </a:endParaRPr>
                    </a:p>
                  </a:txBody>
                  <a:tcPr marL="24696" marR="24696" marT="0" marB="0" vert="vert270" anchor="ctr"/>
                </a:tc>
                <a:tc>
                  <a:txBody>
                    <a:bodyPr/>
                    <a:lstStyle/>
                    <a:p>
                      <a:endParaRPr lang="zh-CN" sz="1600" kern="100" dirty="0">
                        <a:effectLst/>
                        <a:latin typeface="Calibri" panose="020F0502020204030204" pitchFamily="34" charset="0"/>
                      </a:endParaRPr>
                    </a:p>
                  </a:txBody>
                  <a:tcPr marL="24696" marR="24696" marT="0" marB="0" vert="vert270" anchor="ctr"/>
                </a:tc>
                <a:tc>
                  <a:txBody>
                    <a:bodyPr/>
                    <a:lstStyle/>
                    <a:p>
                      <a:pPr marL="71755" marR="71755" algn="ctr">
                        <a:lnSpc>
                          <a:spcPct val="100000"/>
                        </a:lnSpc>
                        <a:spcAft>
                          <a:spcPts val="0"/>
                        </a:spcAft>
                      </a:pPr>
                      <a:r>
                        <a:rPr lang="en-US" sz="1600" kern="100" dirty="0">
                          <a:effectLst/>
                        </a:rPr>
                        <a:t>Irrigation Time, IT (</a:t>
                      </a:r>
                      <a:r>
                        <a:rPr lang="en-US" sz="1600" kern="100" dirty="0" err="1">
                          <a:effectLst/>
                        </a:rPr>
                        <a:t>hr:min:sec</a:t>
                      </a:r>
                      <a:r>
                        <a:rPr lang="en-US" sz="1600" kern="100" dirty="0">
                          <a:effectLst/>
                        </a:rPr>
                        <a:t>)</a:t>
                      </a:r>
                      <a:endParaRPr lang="zh-CN" sz="1600" kern="100" dirty="0">
                        <a:effectLst/>
                        <a:latin typeface="Times New Roman" panose="02020603050405020304" pitchFamily="18" charset="0"/>
                        <a:ea typeface="Times New Roman" panose="02020603050405020304" pitchFamily="18" charset="0"/>
                      </a:endParaRPr>
                    </a:p>
                  </a:txBody>
                  <a:tcPr marL="24696" marR="24696" marT="0" marB="0" vert="vert270" anchor="ctr"/>
                </a:tc>
                <a:tc>
                  <a:txBody>
                    <a:bodyPr/>
                    <a:lstStyle/>
                    <a:p>
                      <a:pPr marL="71755" marR="71755" algn="ctr">
                        <a:lnSpc>
                          <a:spcPct val="100000"/>
                        </a:lnSpc>
                        <a:spcAft>
                          <a:spcPts val="0"/>
                        </a:spcAft>
                      </a:pPr>
                      <a:r>
                        <a:rPr lang="en-US" sz="1600" kern="100" dirty="0">
                          <a:effectLst/>
                        </a:rPr>
                        <a:t>Total Amount of Used Water</a:t>
                      </a:r>
                      <a:r>
                        <a:rPr lang="en-US" sz="1600" kern="100" baseline="30000" dirty="0">
                          <a:effectLst/>
                        </a:rPr>
                        <a:t> </a:t>
                      </a:r>
                      <a:r>
                        <a:rPr lang="en-US" sz="1600" kern="100" dirty="0">
                          <a:effectLst/>
                        </a:rPr>
                        <a:t>(Gallon)</a:t>
                      </a:r>
                      <a:endParaRPr lang="zh-CN" sz="1600" kern="100" dirty="0">
                        <a:effectLst/>
                        <a:latin typeface="Times New Roman" panose="02020603050405020304" pitchFamily="18" charset="0"/>
                        <a:ea typeface="Times New Roman" panose="02020603050405020304" pitchFamily="18" charset="0"/>
                      </a:endParaRPr>
                    </a:p>
                  </a:txBody>
                  <a:tcPr marL="24696" marR="24696" marT="0" marB="0" vert="vert270" anchor="ctr"/>
                </a:tc>
                <a:tc>
                  <a:txBody>
                    <a:bodyPr/>
                    <a:lstStyle/>
                    <a:p>
                      <a:pPr marL="71755" marR="71755" algn="ctr">
                        <a:lnSpc>
                          <a:spcPct val="100000"/>
                        </a:lnSpc>
                        <a:spcAft>
                          <a:spcPts val="0"/>
                        </a:spcAft>
                      </a:pPr>
                      <a:r>
                        <a:rPr lang="en-US" sz="1600" kern="100" dirty="0">
                          <a:effectLst/>
                        </a:rPr>
                        <a:t>Runoff (Gallon)</a:t>
                      </a:r>
                      <a:endParaRPr lang="zh-CN" sz="1600" kern="100" dirty="0">
                        <a:effectLst/>
                        <a:latin typeface="Times New Roman" panose="02020603050405020304" pitchFamily="18" charset="0"/>
                        <a:ea typeface="Times New Roman" panose="02020603050405020304" pitchFamily="18" charset="0"/>
                      </a:endParaRPr>
                    </a:p>
                  </a:txBody>
                  <a:tcPr marL="24696" marR="24696" marT="0" marB="0" vert="vert270" anchor="ctr"/>
                </a:tc>
                <a:tc>
                  <a:txBody>
                    <a:bodyPr/>
                    <a:lstStyle/>
                    <a:p>
                      <a:pPr marL="71755" marR="71755" algn="ctr">
                        <a:lnSpc>
                          <a:spcPct val="100000"/>
                        </a:lnSpc>
                        <a:spcAft>
                          <a:spcPts val="0"/>
                        </a:spcAft>
                      </a:pPr>
                      <a:r>
                        <a:rPr lang="en-US" sz="1600" kern="100" dirty="0">
                          <a:effectLst/>
                        </a:rPr>
                        <a:t>Water Absorbed by Soil (Gallon)</a:t>
                      </a:r>
                      <a:endParaRPr lang="zh-CN" sz="1600" kern="100" dirty="0">
                        <a:effectLst/>
                        <a:latin typeface="Times New Roman" panose="02020603050405020304" pitchFamily="18" charset="0"/>
                        <a:ea typeface="Times New Roman" panose="02020603050405020304" pitchFamily="18" charset="0"/>
                      </a:endParaRPr>
                    </a:p>
                  </a:txBody>
                  <a:tcPr marL="24696" marR="24696" marT="0" marB="0" vert="vert270" anchor="ctr"/>
                </a:tc>
                <a:tc>
                  <a:txBody>
                    <a:bodyPr/>
                    <a:lstStyle/>
                    <a:p>
                      <a:pPr marL="71755" marR="71755" algn="ctr">
                        <a:lnSpc>
                          <a:spcPct val="100000"/>
                        </a:lnSpc>
                        <a:spcAft>
                          <a:spcPts val="0"/>
                        </a:spcAft>
                      </a:pPr>
                      <a:r>
                        <a:rPr lang="en-US" sz="1600" kern="100" dirty="0">
                          <a:effectLst/>
                        </a:rPr>
                        <a:t>Water Absorption Rate (Water Absorbed/Total Use)</a:t>
                      </a:r>
                      <a:endParaRPr lang="zh-CN" sz="1600" kern="100" dirty="0">
                        <a:effectLst/>
                        <a:latin typeface="Times New Roman" panose="02020603050405020304" pitchFamily="18" charset="0"/>
                        <a:ea typeface="Times New Roman" panose="02020603050405020304" pitchFamily="18" charset="0"/>
                      </a:endParaRPr>
                    </a:p>
                  </a:txBody>
                  <a:tcPr marL="24696" marR="24696" marT="0" marB="0" vert="vert270" anchor="ctr"/>
                </a:tc>
                <a:tc>
                  <a:txBody>
                    <a:bodyPr/>
                    <a:lstStyle/>
                    <a:p>
                      <a:pPr marL="71755" marR="71755" algn="ctr">
                        <a:lnSpc>
                          <a:spcPct val="100000"/>
                        </a:lnSpc>
                        <a:spcAft>
                          <a:spcPts val="0"/>
                        </a:spcAft>
                      </a:pPr>
                      <a:r>
                        <a:rPr lang="en-US" sz="1600" kern="100" dirty="0">
                          <a:effectLst/>
                        </a:rPr>
                        <a:t>% of Runoff Reduction</a:t>
                      </a:r>
                      <a:endParaRPr lang="zh-CN" sz="1600" kern="100" dirty="0">
                        <a:effectLst/>
                        <a:latin typeface="Times New Roman" panose="02020603050405020304" pitchFamily="18" charset="0"/>
                        <a:ea typeface="Times New Roman" panose="02020603050405020304" pitchFamily="18" charset="0"/>
                      </a:endParaRPr>
                    </a:p>
                  </a:txBody>
                  <a:tcPr marL="24696" marR="24696" marT="0" marB="0" vert="vert270" anchor="ctr"/>
                </a:tc>
              </a:tr>
              <a:tr h="841649">
                <a:tc rowSpan="2">
                  <a:txBody>
                    <a:bodyPr/>
                    <a:lstStyle/>
                    <a:p>
                      <a:pPr algn="ctr">
                        <a:lnSpc>
                          <a:spcPct val="100000"/>
                        </a:lnSpc>
                        <a:spcAft>
                          <a:spcPts val="0"/>
                        </a:spcAft>
                      </a:pPr>
                      <a:r>
                        <a:rPr lang="en-US" sz="1600" kern="100" dirty="0">
                          <a:effectLst/>
                        </a:rPr>
                        <a:t>Total (EIT: 30 minutes</a:t>
                      </a:r>
                      <a:r>
                        <a:rPr lang="en-US" sz="1600" kern="100" dirty="0" smtClean="0">
                          <a:effectLst/>
                        </a:rPr>
                        <a:t>)</a:t>
                      </a:r>
                      <a:endParaRPr lang="zh-CN" sz="1600" kern="100" dirty="0">
                        <a:effectLst/>
                        <a:latin typeface="Times New Roman" panose="02020603050405020304" pitchFamily="18" charset="0"/>
                        <a:ea typeface="Times New Roman" panose="02020603050405020304" pitchFamily="18" charset="0"/>
                      </a:endParaRPr>
                    </a:p>
                  </a:txBody>
                  <a:tcPr marL="24696" marR="24696" marT="0" marB="0" anchor="ctr"/>
                </a:tc>
                <a:tc>
                  <a:txBody>
                    <a:bodyPr/>
                    <a:lstStyle/>
                    <a:p>
                      <a:pPr algn="ctr">
                        <a:lnSpc>
                          <a:spcPct val="100000"/>
                        </a:lnSpc>
                        <a:spcAft>
                          <a:spcPts val="0"/>
                        </a:spcAft>
                      </a:pPr>
                      <a:r>
                        <a:rPr lang="en-US" sz="1600" kern="100" dirty="0">
                          <a:effectLst/>
                        </a:rPr>
                        <a:t>Plot 15 (</a:t>
                      </a:r>
                      <a:r>
                        <a:rPr lang="en-US" sz="1600" kern="100" dirty="0" smtClean="0">
                          <a:effectLst/>
                        </a:rPr>
                        <a:t>Conductivity)</a:t>
                      </a:r>
                      <a:endParaRPr lang="zh-CN" sz="1600" kern="100" dirty="0">
                        <a:effectLst/>
                        <a:latin typeface="Times New Roman" panose="02020603050405020304" pitchFamily="18" charset="0"/>
                        <a:ea typeface="Times New Roman" panose="02020603050405020304" pitchFamily="18" charset="0"/>
                      </a:endParaRPr>
                    </a:p>
                  </a:txBody>
                  <a:tcPr marL="24696" marR="24696" marT="0" marB="0" anchor="ctr"/>
                </a:tc>
                <a:tc>
                  <a:txBody>
                    <a:bodyPr/>
                    <a:lstStyle/>
                    <a:p>
                      <a:pPr algn="ctr">
                        <a:lnSpc>
                          <a:spcPct val="200000"/>
                        </a:lnSpc>
                        <a:spcAft>
                          <a:spcPts val="0"/>
                        </a:spcAft>
                      </a:pPr>
                      <a:r>
                        <a:rPr lang="en-US" sz="1600" kern="100" dirty="0">
                          <a:effectLst/>
                        </a:rPr>
                        <a:t>6:30:12</a:t>
                      </a:r>
                      <a:endParaRPr lang="zh-CN" sz="1600" kern="100" dirty="0">
                        <a:effectLst/>
                        <a:latin typeface="Times New Roman" panose="02020603050405020304" pitchFamily="18" charset="0"/>
                        <a:ea typeface="Times New Roman" panose="02020603050405020304" pitchFamily="18" charset="0"/>
                      </a:endParaRPr>
                    </a:p>
                  </a:txBody>
                  <a:tcPr marL="24696" marR="24696" marT="0" marB="0" anchor="ctr"/>
                </a:tc>
                <a:tc>
                  <a:txBody>
                    <a:bodyPr/>
                    <a:lstStyle/>
                    <a:p>
                      <a:pPr algn="ctr">
                        <a:lnSpc>
                          <a:spcPct val="200000"/>
                        </a:lnSpc>
                        <a:spcAft>
                          <a:spcPts val="0"/>
                        </a:spcAft>
                      </a:pPr>
                      <a:r>
                        <a:rPr lang="en-US" sz="1600" kern="100" dirty="0">
                          <a:effectLst/>
                        </a:rPr>
                        <a:t>242</a:t>
                      </a:r>
                      <a:endParaRPr lang="zh-CN" sz="1600" kern="100" dirty="0">
                        <a:effectLst/>
                        <a:latin typeface="Times New Roman" panose="02020603050405020304" pitchFamily="18" charset="0"/>
                        <a:ea typeface="Times New Roman" panose="02020603050405020304" pitchFamily="18" charset="0"/>
                      </a:endParaRPr>
                    </a:p>
                  </a:txBody>
                  <a:tcPr marL="24696" marR="24696" marT="0" marB="0" anchor="ctr"/>
                </a:tc>
                <a:tc>
                  <a:txBody>
                    <a:bodyPr/>
                    <a:lstStyle/>
                    <a:p>
                      <a:pPr algn="ctr">
                        <a:lnSpc>
                          <a:spcPct val="200000"/>
                        </a:lnSpc>
                        <a:spcAft>
                          <a:spcPts val="0"/>
                        </a:spcAft>
                      </a:pPr>
                      <a:r>
                        <a:rPr lang="en-US" sz="1600" kern="100" dirty="0">
                          <a:effectLst/>
                        </a:rPr>
                        <a:t>50.23</a:t>
                      </a:r>
                      <a:endParaRPr lang="zh-CN" sz="1600" kern="100" dirty="0">
                        <a:effectLst/>
                        <a:latin typeface="Times New Roman" panose="02020603050405020304" pitchFamily="18" charset="0"/>
                        <a:ea typeface="Times New Roman" panose="02020603050405020304" pitchFamily="18" charset="0"/>
                      </a:endParaRPr>
                    </a:p>
                  </a:txBody>
                  <a:tcPr marL="24696" marR="24696" marT="0" marB="0" anchor="ctr"/>
                </a:tc>
                <a:tc>
                  <a:txBody>
                    <a:bodyPr/>
                    <a:lstStyle/>
                    <a:p>
                      <a:pPr algn="ctr">
                        <a:lnSpc>
                          <a:spcPct val="200000"/>
                        </a:lnSpc>
                        <a:spcAft>
                          <a:spcPts val="0"/>
                        </a:spcAft>
                      </a:pPr>
                      <a:r>
                        <a:rPr lang="en-US" sz="1600" kern="100" dirty="0">
                          <a:effectLst/>
                        </a:rPr>
                        <a:t>191.77</a:t>
                      </a:r>
                      <a:endParaRPr lang="zh-CN" sz="1600" kern="100" dirty="0">
                        <a:effectLst/>
                        <a:latin typeface="Times New Roman" panose="02020603050405020304" pitchFamily="18" charset="0"/>
                        <a:ea typeface="Times New Roman" panose="02020603050405020304" pitchFamily="18" charset="0"/>
                      </a:endParaRPr>
                    </a:p>
                  </a:txBody>
                  <a:tcPr marL="24696" marR="24696" marT="0" marB="0" anchor="ctr"/>
                </a:tc>
                <a:tc>
                  <a:txBody>
                    <a:bodyPr/>
                    <a:lstStyle/>
                    <a:p>
                      <a:pPr algn="ctr">
                        <a:lnSpc>
                          <a:spcPct val="200000"/>
                        </a:lnSpc>
                        <a:spcAft>
                          <a:spcPts val="0"/>
                        </a:spcAft>
                      </a:pPr>
                      <a:r>
                        <a:rPr lang="en-US" sz="1600" kern="100" dirty="0">
                          <a:effectLst/>
                        </a:rPr>
                        <a:t>79.2%</a:t>
                      </a:r>
                      <a:endParaRPr lang="zh-CN" sz="1600" kern="100" dirty="0">
                        <a:effectLst/>
                        <a:latin typeface="Times New Roman" panose="02020603050405020304" pitchFamily="18" charset="0"/>
                        <a:ea typeface="Times New Roman" panose="02020603050405020304" pitchFamily="18" charset="0"/>
                      </a:endParaRPr>
                    </a:p>
                  </a:txBody>
                  <a:tcPr marL="24696" marR="24696" marT="0" marB="0" anchor="ctr"/>
                </a:tc>
                <a:tc>
                  <a:txBody>
                    <a:bodyPr/>
                    <a:lstStyle/>
                    <a:p>
                      <a:pPr algn="ctr">
                        <a:lnSpc>
                          <a:spcPct val="200000"/>
                        </a:lnSpc>
                        <a:spcAft>
                          <a:spcPts val="0"/>
                        </a:spcAft>
                      </a:pPr>
                      <a:r>
                        <a:rPr lang="en-US" sz="1600" kern="100" dirty="0">
                          <a:effectLst/>
                        </a:rPr>
                        <a:t>39.78%</a:t>
                      </a:r>
                      <a:endParaRPr lang="zh-CN" sz="1600" kern="100" dirty="0">
                        <a:effectLst/>
                        <a:latin typeface="Times New Roman" panose="02020603050405020304" pitchFamily="18" charset="0"/>
                        <a:ea typeface="Times New Roman" panose="02020603050405020304" pitchFamily="18" charset="0"/>
                      </a:endParaRPr>
                    </a:p>
                  </a:txBody>
                  <a:tcPr marL="24696" marR="24696" marT="0" marB="0" anchor="ctr"/>
                </a:tc>
              </a:tr>
              <a:tr h="841649">
                <a:tc vMerge="1">
                  <a:txBody>
                    <a:bodyPr/>
                    <a:lstStyle/>
                    <a:p>
                      <a:endParaRPr lang="zh-CN" altLang="en-US"/>
                    </a:p>
                  </a:txBody>
                  <a:tcPr/>
                </a:tc>
                <a:tc>
                  <a:txBody>
                    <a:bodyPr/>
                    <a:lstStyle/>
                    <a:p>
                      <a:pPr algn="ctr">
                        <a:lnSpc>
                          <a:spcPct val="100000"/>
                        </a:lnSpc>
                        <a:spcAft>
                          <a:spcPts val="0"/>
                        </a:spcAft>
                      </a:pPr>
                      <a:r>
                        <a:rPr lang="en-US" sz="1600" kern="100" dirty="0">
                          <a:effectLst/>
                        </a:rPr>
                        <a:t>Plot 18 (Control)</a:t>
                      </a:r>
                      <a:endParaRPr lang="zh-CN" sz="1600" kern="100" dirty="0">
                        <a:effectLst/>
                        <a:latin typeface="Times New Roman" panose="02020603050405020304" pitchFamily="18" charset="0"/>
                        <a:ea typeface="Times New Roman" panose="02020603050405020304" pitchFamily="18" charset="0"/>
                      </a:endParaRPr>
                    </a:p>
                  </a:txBody>
                  <a:tcPr marL="24696" marR="24696" marT="0" marB="0" anchor="ctr"/>
                </a:tc>
                <a:tc>
                  <a:txBody>
                    <a:bodyPr/>
                    <a:lstStyle/>
                    <a:p>
                      <a:pPr algn="ctr">
                        <a:lnSpc>
                          <a:spcPct val="200000"/>
                        </a:lnSpc>
                        <a:spcAft>
                          <a:spcPts val="0"/>
                        </a:spcAft>
                      </a:pPr>
                      <a:r>
                        <a:rPr lang="en-US" sz="1600" kern="100">
                          <a:effectLst/>
                        </a:rPr>
                        <a:t>0:30:02</a:t>
                      </a:r>
                      <a:endParaRPr lang="zh-CN" sz="1600" kern="100">
                        <a:effectLst/>
                        <a:latin typeface="Times New Roman" panose="02020603050405020304" pitchFamily="18" charset="0"/>
                        <a:ea typeface="Times New Roman" panose="02020603050405020304" pitchFamily="18" charset="0"/>
                      </a:endParaRPr>
                    </a:p>
                  </a:txBody>
                  <a:tcPr marL="24696" marR="24696" marT="0" marB="0" anchor="ctr"/>
                </a:tc>
                <a:tc>
                  <a:txBody>
                    <a:bodyPr/>
                    <a:lstStyle/>
                    <a:p>
                      <a:pPr algn="ctr">
                        <a:lnSpc>
                          <a:spcPct val="200000"/>
                        </a:lnSpc>
                        <a:spcAft>
                          <a:spcPts val="0"/>
                        </a:spcAft>
                      </a:pPr>
                      <a:r>
                        <a:rPr lang="en-US" sz="1600" kern="100" dirty="0">
                          <a:effectLst/>
                        </a:rPr>
                        <a:t>231</a:t>
                      </a:r>
                      <a:endParaRPr lang="zh-CN" sz="1600" kern="100" dirty="0">
                        <a:effectLst/>
                        <a:latin typeface="Times New Roman" panose="02020603050405020304" pitchFamily="18" charset="0"/>
                        <a:ea typeface="Times New Roman" panose="02020603050405020304" pitchFamily="18" charset="0"/>
                      </a:endParaRPr>
                    </a:p>
                  </a:txBody>
                  <a:tcPr marL="24696" marR="24696" marT="0" marB="0" anchor="ctr"/>
                </a:tc>
                <a:tc>
                  <a:txBody>
                    <a:bodyPr/>
                    <a:lstStyle/>
                    <a:p>
                      <a:pPr algn="ctr">
                        <a:lnSpc>
                          <a:spcPct val="200000"/>
                        </a:lnSpc>
                        <a:spcAft>
                          <a:spcPts val="0"/>
                        </a:spcAft>
                      </a:pPr>
                      <a:r>
                        <a:rPr lang="en-US" sz="1600" kern="100" dirty="0">
                          <a:effectLst/>
                        </a:rPr>
                        <a:t>83.41</a:t>
                      </a:r>
                      <a:endParaRPr lang="zh-CN" sz="1600" kern="100" dirty="0">
                        <a:effectLst/>
                        <a:latin typeface="Times New Roman" panose="02020603050405020304" pitchFamily="18" charset="0"/>
                        <a:ea typeface="Times New Roman" panose="02020603050405020304" pitchFamily="18" charset="0"/>
                      </a:endParaRPr>
                    </a:p>
                  </a:txBody>
                  <a:tcPr marL="24696" marR="24696" marT="0" marB="0" anchor="ctr"/>
                </a:tc>
                <a:tc>
                  <a:txBody>
                    <a:bodyPr/>
                    <a:lstStyle/>
                    <a:p>
                      <a:pPr algn="ctr">
                        <a:lnSpc>
                          <a:spcPct val="200000"/>
                        </a:lnSpc>
                        <a:spcAft>
                          <a:spcPts val="0"/>
                        </a:spcAft>
                      </a:pPr>
                      <a:r>
                        <a:rPr lang="en-US" sz="1600" kern="100" dirty="0">
                          <a:effectLst/>
                        </a:rPr>
                        <a:t>147.59</a:t>
                      </a:r>
                      <a:endParaRPr lang="zh-CN" sz="1600" kern="100" dirty="0">
                        <a:effectLst/>
                        <a:latin typeface="Times New Roman" panose="02020603050405020304" pitchFamily="18" charset="0"/>
                        <a:ea typeface="Times New Roman" panose="02020603050405020304" pitchFamily="18" charset="0"/>
                      </a:endParaRPr>
                    </a:p>
                  </a:txBody>
                  <a:tcPr marL="24696" marR="24696" marT="0" marB="0" anchor="ctr"/>
                </a:tc>
                <a:tc>
                  <a:txBody>
                    <a:bodyPr/>
                    <a:lstStyle/>
                    <a:p>
                      <a:pPr algn="ctr">
                        <a:lnSpc>
                          <a:spcPct val="200000"/>
                        </a:lnSpc>
                        <a:spcAft>
                          <a:spcPts val="0"/>
                        </a:spcAft>
                      </a:pPr>
                      <a:r>
                        <a:rPr lang="en-US" sz="1600" kern="100" dirty="0">
                          <a:effectLst/>
                        </a:rPr>
                        <a:t>63.9%</a:t>
                      </a:r>
                      <a:endParaRPr lang="zh-CN" sz="1600" kern="100" dirty="0">
                        <a:effectLst/>
                        <a:latin typeface="Times New Roman" panose="02020603050405020304" pitchFamily="18" charset="0"/>
                        <a:ea typeface="Times New Roman" panose="02020603050405020304" pitchFamily="18" charset="0"/>
                      </a:endParaRPr>
                    </a:p>
                  </a:txBody>
                  <a:tcPr marL="24696" marR="24696" marT="0" marB="0" anchor="ctr"/>
                </a:tc>
                <a:tc>
                  <a:txBody>
                    <a:bodyPr/>
                    <a:lstStyle/>
                    <a:p>
                      <a:pPr algn="ctr">
                        <a:lnSpc>
                          <a:spcPct val="200000"/>
                        </a:lnSpc>
                        <a:spcAft>
                          <a:spcPts val="0"/>
                        </a:spcAft>
                      </a:pPr>
                      <a:r>
                        <a:rPr lang="en-US" sz="1600" kern="100" dirty="0">
                          <a:effectLst/>
                        </a:rPr>
                        <a:t>N/A</a:t>
                      </a:r>
                      <a:endParaRPr lang="zh-CN" sz="1600" kern="100" dirty="0">
                        <a:effectLst/>
                        <a:latin typeface="Times New Roman" panose="02020603050405020304" pitchFamily="18" charset="0"/>
                        <a:ea typeface="Times New Roman" panose="02020603050405020304" pitchFamily="18" charset="0"/>
                      </a:endParaRPr>
                    </a:p>
                  </a:txBody>
                  <a:tcPr marL="24696" marR="24696" marT="0" marB="0" anchor="ctr"/>
                </a:tc>
              </a:tr>
            </a:tbl>
          </a:graphicData>
        </a:graphic>
      </p:graphicFrame>
    </p:spTree>
    <p:extLst>
      <p:ext uri="{BB962C8B-B14F-4D97-AF65-F5344CB8AC3E}">
        <p14:creationId xmlns:p14="http://schemas.microsoft.com/office/powerpoint/2010/main" val="34647600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F06A5241-12CB-C64D-AE38-6540AC6C648E}" type="slidenum">
              <a:rPr lang="en-US" smtClean="0"/>
              <a:pPr/>
              <a:t>14</a:t>
            </a:fld>
            <a:endParaRPr lang="en-US" dirty="0"/>
          </a:p>
        </p:txBody>
      </p:sp>
      <p:sp>
        <p:nvSpPr>
          <p:cNvPr id="7" name="TextBox 6"/>
          <p:cNvSpPr txBox="1"/>
          <p:nvPr/>
        </p:nvSpPr>
        <p:spPr>
          <a:xfrm>
            <a:off x="4771176" y="1690735"/>
            <a:ext cx="3915624" cy="3139321"/>
          </a:xfrm>
          <a:prstGeom prst="rect">
            <a:avLst/>
          </a:prstGeom>
          <a:noFill/>
        </p:spPr>
        <p:txBody>
          <a:bodyPr wrap="square" rtlCol="0">
            <a:spAutoFit/>
          </a:bodyPr>
          <a:lstStyle/>
          <a:p>
            <a:endParaRPr lang="en-US" altLang="zh-CN" dirty="0"/>
          </a:p>
          <a:p>
            <a:pPr marL="285750" indent="-285750">
              <a:buFont typeface="Wingdings" panose="05000000000000000000" pitchFamily="2" charset="2"/>
              <a:buChar char="Ø"/>
            </a:pPr>
            <a:r>
              <a:rPr lang="en-US" altLang="zh-CN" dirty="0" smtClean="0"/>
              <a:t>Paddle wheel </a:t>
            </a:r>
            <a:r>
              <a:rPr lang="en-US" altLang="zh-CN" dirty="0"/>
              <a:t>at the downstream </a:t>
            </a:r>
            <a:r>
              <a:rPr lang="en-US" altLang="zh-CN" dirty="0" smtClean="0"/>
              <a:t>location will be activated by runoff</a:t>
            </a:r>
          </a:p>
          <a:p>
            <a:pPr marL="285750" indent="-285750">
              <a:buFont typeface="Wingdings" panose="05000000000000000000" pitchFamily="2" charset="2"/>
              <a:buChar char="Ø"/>
            </a:pPr>
            <a:endParaRPr lang="en-US" altLang="zh-CN" dirty="0"/>
          </a:p>
          <a:p>
            <a:pPr marL="285750" indent="-285750">
              <a:buFont typeface="Wingdings" panose="05000000000000000000" pitchFamily="2" charset="2"/>
              <a:buChar char="Ø"/>
            </a:pPr>
            <a:r>
              <a:rPr lang="en-US" altLang="zh-CN" dirty="0" smtClean="0"/>
              <a:t>A hall effect sensor might be needed to detect the rotation of the paddle wheel  </a:t>
            </a:r>
          </a:p>
          <a:p>
            <a:pPr marL="285750" indent="-285750">
              <a:buFont typeface="Wingdings" panose="05000000000000000000" pitchFamily="2" charset="2"/>
              <a:buChar char="Ø"/>
            </a:pPr>
            <a:endParaRPr lang="en-US" altLang="zh-CN" dirty="0"/>
          </a:p>
          <a:p>
            <a:pPr marL="285750" indent="-285750">
              <a:buFont typeface="Wingdings" panose="05000000000000000000" pitchFamily="2" charset="2"/>
              <a:buChar char="Ø"/>
            </a:pPr>
            <a:r>
              <a:rPr lang="en-US" altLang="zh-CN" dirty="0" smtClean="0"/>
              <a:t>The prototype </a:t>
            </a:r>
            <a:r>
              <a:rPr lang="en-US" altLang="zh-CN" dirty="0"/>
              <a:t>should measure the amount of runoff that runs through </a:t>
            </a:r>
            <a:r>
              <a:rPr lang="en-US" altLang="zh-CN" dirty="0" smtClean="0"/>
              <a:t>it</a:t>
            </a:r>
            <a:endParaRPr lang="zh-CN" altLang="zh-CN" dirty="0"/>
          </a:p>
        </p:txBody>
      </p:sp>
      <p:pic>
        <p:nvPicPr>
          <p:cNvPr id="6" name="Picture 5" descr="Displaying PAD_STRAIGHT-ON.JP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22056" y="1701663"/>
            <a:ext cx="2189163" cy="4456065"/>
          </a:xfrm>
          <a:prstGeom prst="rect">
            <a:avLst/>
          </a:prstGeom>
          <a:noFill/>
          <a:extLst/>
        </p:spPr>
      </p:pic>
      <p:cxnSp>
        <p:nvCxnSpPr>
          <p:cNvPr id="8" name="Straight Arrow Connector 7"/>
          <p:cNvCxnSpPr/>
          <p:nvPr/>
        </p:nvCxnSpPr>
        <p:spPr>
          <a:xfrm flipV="1">
            <a:off x="1308100" y="2216150"/>
            <a:ext cx="723900" cy="18415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914400" y="2308225"/>
            <a:ext cx="609600" cy="253916"/>
          </a:xfrm>
          <a:prstGeom prst="rect">
            <a:avLst/>
          </a:prstGeom>
          <a:noFill/>
        </p:spPr>
        <p:txBody>
          <a:bodyPr wrap="square" rtlCol="0">
            <a:spAutoFit/>
          </a:bodyPr>
          <a:lstStyle/>
          <a:p>
            <a:r>
              <a:rPr lang="en-US" altLang="zh-CN" sz="1050" b="1" dirty="0" smtClean="0"/>
              <a:t>Inlet</a:t>
            </a:r>
            <a:endParaRPr lang="zh-CN" altLang="en-US" sz="1050" b="1" dirty="0"/>
          </a:p>
        </p:txBody>
      </p:sp>
      <p:cxnSp>
        <p:nvCxnSpPr>
          <p:cNvPr id="11" name="Straight Arrow Connector 10"/>
          <p:cNvCxnSpPr/>
          <p:nvPr/>
        </p:nvCxnSpPr>
        <p:spPr>
          <a:xfrm flipH="1" flipV="1">
            <a:off x="2914650" y="2070100"/>
            <a:ext cx="1041400" cy="3302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3657600" y="2400300"/>
            <a:ext cx="1009650" cy="415498"/>
          </a:xfrm>
          <a:prstGeom prst="rect">
            <a:avLst/>
          </a:prstGeom>
          <a:noFill/>
        </p:spPr>
        <p:txBody>
          <a:bodyPr wrap="square" rtlCol="0">
            <a:spAutoFit/>
          </a:bodyPr>
          <a:lstStyle/>
          <a:p>
            <a:r>
              <a:rPr lang="en-US" altLang="zh-CN" sz="1050" b="1" dirty="0" smtClean="0"/>
              <a:t>Electronic Box</a:t>
            </a:r>
            <a:endParaRPr lang="zh-CN" altLang="en-US" sz="1050" b="1" dirty="0"/>
          </a:p>
        </p:txBody>
      </p:sp>
      <p:cxnSp>
        <p:nvCxnSpPr>
          <p:cNvPr id="14" name="Straight Arrow Connector 13"/>
          <p:cNvCxnSpPr/>
          <p:nvPr/>
        </p:nvCxnSpPr>
        <p:spPr>
          <a:xfrm flipH="1" flipV="1">
            <a:off x="3124200" y="3918766"/>
            <a:ext cx="698500" cy="22143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3738987" y="3929696"/>
            <a:ext cx="980226" cy="415498"/>
          </a:xfrm>
          <a:prstGeom prst="rect">
            <a:avLst/>
          </a:prstGeom>
          <a:noFill/>
        </p:spPr>
        <p:txBody>
          <a:bodyPr wrap="square" rtlCol="0">
            <a:spAutoFit/>
          </a:bodyPr>
          <a:lstStyle/>
          <a:p>
            <a:r>
              <a:rPr lang="en-US" altLang="zh-CN" sz="1050" b="1" dirty="0" smtClean="0"/>
              <a:t>Paddle Wheel</a:t>
            </a:r>
            <a:endParaRPr lang="zh-CN" altLang="en-US" sz="1050" b="1" dirty="0"/>
          </a:p>
        </p:txBody>
      </p:sp>
      <p:cxnSp>
        <p:nvCxnSpPr>
          <p:cNvPr id="17" name="Straight Arrow Connector 16"/>
          <p:cNvCxnSpPr>
            <a:stCxn id="6" idx="1"/>
          </p:cNvCxnSpPr>
          <p:nvPr/>
        </p:nvCxnSpPr>
        <p:spPr>
          <a:xfrm flipV="1">
            <a:off x="1622056" y="3929695"/>
            <a:ext cx="588963" cy="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1253330" y="3802738"/>
            <a:ext cx="493713" cy="253916"/>
          </a:xfrm>
          <a:prstGeom prst="rect">
            <a:avLst/>
          </a:prstGeom>
          <a:noFill/>
        </p:spPr>
        <p:txBody>
          <a:bodyPr wrap="square" rtlCol="0">
            <a:spAutoFit/>
          </a:bodyPr>
          <a:lstStyle/>
          <a:p>
            <a:r>
              <a:rPr lang="en-US" altLang="zh-CN" sz="1050" b="1" dirty="0" smtClean="0"/>
              <a:t>Exit</a:t>
            </a:r>
            <a:endParaRPr lang="zh-CN" altLang="en-US" sz="1050" b="1" dirty="0"/>
          </a:p>
        </p:txBody>
      </p:sp>
      <p:sp>
        <p:nvSpPr>
          <p:cNvPr id="19" name="Title 1"/>
          <p:cNvSpPr>
            <a:spLocks noGrp="1"/>
          </p:cNvSpPr>
          <p:nvPr>
            <p:ph type="title"/>
          </p:nvPr>
        </p:nvSpPr>
        <p:spPr>
          <a:xfrm>
            <a:off x="457200" y="955431"/>
            <a:ext cx="8229600" cy="803756"/>
          </a:xfrm>
        </p:spPr>
        <p:txBody>
          <a:bodyPr>
            <a:normAutofit fontScale="90000"/>
          </a:bodyPr>
          <a:lstStyle/>
          <a:p>
            <a:r>
              <a:rPr lang="en-US" altLang="zh-CN" dirty="0"/>
              <a:t>Conceptualized Designs: Paddle </a:t>
            </a:r>
            <a:r>
              <a:rPr lang="en-US" altLang="zh-CN" dirty="0" smtClean="0"/>
              <a:t>Wheel Prototype</a:t>
            </a:r>
            <a:endParaRPr lang="zh-CN" altLang="en-US" dirty="0"/>
          </a:p>
        </p:txBody>
      </p:sp>
    </p:spTree>
    <p:extLst>
      <p:ext uri="{BB962C8B-B14F-4D97-AF65-F5344CB8AC3E}">
        <p14:creationId xmlns:p14="http://schemas.microsoft.com/office/powerpoint/2010/main" val="254124371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F06A5241-12CB-C64D-AE38-6540AC6C648E}" type="slidenum">
              <a:rPr lang="en-US" smtClean="0"/>
              <a:pPr/>
              <a:t>15</a:t>
            </a:fld>
            <a:endParaRPr lang="en-US" dirty="0"/>
          </a:p>
        </p:txBody>
      </p:sp>
      <p:sp>
        <p:nvSpPr>
          <p:cNvPr id="7" name="TextBox 6"/>
          <p:cNvSpPr txBox="1"/>
          <p:nvPr/>
        </p:nvSpPr>
        <p:spPr>
          <a:xfrm>
            <a:off x="4771176" y="1759666"/>
            <a:ext cx="3915624" cy="1754326"/>
          </a:xfrm>
          <a:prstGeom prst="rect">
            <a:avLst/>
          </a:prstGeom>
          <a:noFill/>
        </p:spPr>
        <p:txBody>
          <a:bodyPr wrap="square" rtlCol="0">
            <a:spAutoFit/>
          </a:bodyPr>
          <a:lstStyle/>
          <a:p>
            <a:pPr marL="285750" indent="-285750">
              <a:buFont typeface="Wingdings" panose="05000000000000000000" pitchFamily="2" charset="2"/>
              <a:buChar char="Ø"/>
            </a:pPr>
            <a:r>
              <a:rPr lang="en-US" altLang="zh-CN" dirty="0" smtClean="0"/>
              <a:t>The </a:t>
            </a:r>
            <a:r>
              <a:rPr lang="en-US" altLang="zh-CN" dirty="0"/>
              <a:t>bucket will tip </a:t>
            </a:r>
            <a:r>
              <a:rPr lang="en-US" altLang="zh-CN" dirty="0" smtClean="0"/>
              <a:t>due to the collection of the runoff</a:t>
            </a:r>
          </a:p>
          <a:p>
            <a:pPr marL="285750" indent="-285750">
              <a:buFont typeface="Wingdings" panose="05000000000000000000" pitchFamily="2" charset="2"/>
              <a:buChar char="Ø"/>
            </a:pPr>
            <a:endParaRPr lang="en-US" altLang="zh-CN" dirty="0"/>
          </a:p>
          <a:p>
            <a:pPr marL="285750" indent="-285750">
              <a:buFont typeface="Wingdings" panose="05000000000000000000" pitchFamily="2" charset="2"/>
              <a:buChar char="Ø"/>
            </a:pPr>
            <a:r>
              <a:rPr lang="en-US" altLang="zh-CN" dirty="0" smtClean="0"/>
              <a:t>A </a:t>
            </a:r>
            <a:r>
              <a:rPr lang="en-US" altLang="zh-CN" dirty="0"/>
              <a:t>switch or infrared sensor might be needed to detect the tips of the </a:t>
            </a:r>
            <a:r>
              <a:rPr lang="en-US" altLang="zh-CN" dirty="0" smtClean="0"/>
              <a:t>bucket</a:t>
            </a:r>
            <a:endParaRPr lang="zh-CN" altLang="zh-CN" dirty="0"/>
          </a:p>
        </p:txBody>
      </p:sp>
      <p:pic>
        <p:nvPicPr>
          <p:cNvPr id="6" name="Picture 5" descr="Displaying TIP_STRAIGHT-ON.JP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59267" y="1690734"/>
            <a:ext cx="1707833" cy="4081415"/>
          </a:xfrm>
          <a:prstGeom prst="rect">
            <a:avLst/>
          </a:prstGeom>
          <a:noFill/>
          <a:extLst/>
        </p:spPr>
      </p:pic>
      <p:cxnSp>
        <p:nvCxnSpPr>
          <p:cNvPr id="8" name="Straight Arrow Connector 7"/>
          <p:cNvCxnSpPr/>
          <p:nvPr/>
        </p:nvCxnSpPr>
        <p:spPr>
          <a:xfrm flipV="1">
            <a:off x="1485900" y="2343150"/>
            <a:ext cx="584200" cy="635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1038384" y="2279650"/>
            <a:ext cx="584200" cy="253916"/>
          </a:xfrm>
          <a:prstGeom prst="rect">
            <a:avLst/>
          </a:prstGeom>
          <a:noFill/>
        </p:spPr>
        <p:txBody>
          <a:bodyPr wrap="square" rtlCol="0">
            <a:spAutoFit/>
          </a:bodyPr>
          <a:lstStyle/>
          <a:p>
            <a:r>
              <a:rPr lang="en-US" altLang="zh-CN" sz="1050" b="1" dirty="0" smtClean="0"/>
              <a:t>Inlet</a:t>
            </a:r>
            <a:endParaRPr lang="zh-CN" altLang="en-US" sz="1050" b="1" dirty="0"/>
          </a:p>
        </p:txBody>
      </p:sp>
      <p:cxnSp>
        <p:nvCxnSpPr>
          <p:cNvPr id="11" name="Straight Arrow Connector 10"/>
          <p:cNvCxnSpPr/>
          <p:nvPr/>
        </p:nvCxnSpPr>
        <p:spPr>
          <a:xfrm flipV="1">
            <a:off x="1485900" y="3260395"/>
            <a:ext cx="933450" cy="23210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1073467" y="3332162"/>
            <a:ext cx="685800" cy="415498"/>
          </a:xfrm>
          <a:prstGeom prst="rect">
            <a:avLst/>
          </a:prstGeom>
          <a:noFill/>
        </p:spPr>
        <p:txBody>
          <a:bodyPr wrap="square" rtlCol="0">
            <a:spAutoFit/>
          </a:bodyPr>
          <a:lstStyle/>
          <a:p>
            <a:r>
              <a:rPr lang="en-US" altLang="zh-CN" sz="1050" b="1" dirty="0" smtClean="0"/>
              <a:t>Tip Bucket</a:t>
            </a:r>
            <a:endParaRPr lang="zh-CN" altLang="en-US" sz="1050" b="1" dirty="0"/>
          </a:p>
        </p:txBody>
      </p:sp>
      <p:cxnSp>
        <p:nvCxnSpPr>
          <p:cNvPr id="14" name="Straight Arrow Connector 13"/>
          <p:cNvCxnSpPr/>
          <p:nvPr/>
        </p:nvCxnSpPr>
        <p:spPr>
          <a:xfrm>
            <a:off x="1549400" y="5111750"/>
            <a:ext cx="1063783" cy="4445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1196976" y="4895851"/>
            <a:ext cx="618966" cy="253916"/>
          </a:xfrm>
          <a:prstGeom prst="rect">
            <a:avLst/>
          </a:prstGeom>
          <a:noFill/>
        </p:spPr>
        <p:txBody>
          <a:bodyPr wrap="square" rtlCol="0">
            <a:spAutoFit/>
          </a:bodyPr>
          <a:lstStyle/>
          <a:p>
            <a:r>
              <a:rPr lang="en-US" altLang="zh-CN" sz="1050" b="1" dirty="0" smtClean="0"/>
              <a:t>Exit</a:t>
            </a:r>
            <a:endParaRPr lang="zh-CN" altLang="en-US" sz="1050" b="1" dirty="0"/>
          </a:p>
        </p:txBody>
      </p:sp>
      <p:sp>
        <p:nvSpPr>
          <p:cNvPr id="13" name="Title 1"/>
          <p:cNvSpPr>
            <a:spLocks noGrp="1"/>
          </p:cNvSpPr>
          <p:nvPr>
            <p:ph type="title"/>
          </p:nvPr>
        </p:nvSpPr>
        <p:spPr>
          <a:xfrm>
            <a:off x="457200" y="955431"/>
            <a:ext cx="8229600" cy="803756"/>
          </a:xfrm>
        </p:spPr>
        <p:txBody>
          <a:bodyPr>
            <a:normAutofit fontScale="90000"/>
          </a:bodyPr>
          <a:lstStyle/>
          <a:p>
            <a:r>
              <a:rPr lang="en-US" altLang="zh-CN" dirty="0"/>
              <a:t>Conceptualized Designs: Tip </a:t>
            </a:r>
            <a:r>
              <a:rPr lang="en-US" altLang="zh-CN" dirty="0" smtClean="0"/>
              <a:t>Bucket Prototype</a:t>
            </a:r>
            <a:endParaRPr lang="zh-CN" altLang="en-US" dirty="0"/>
          </a:p>
        </p:txBody>
      </p:sp>
    </p:spTree>
    <p:extLst>
      <p:ext uri="{BB962C8B-B14F-4D97-AF65-F5344CB8AC3E}">
        <p14:creationId xmlns:p14="http://schemas.microsoft.com/office/powerpoint/2010/main" val="70173349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F06A5241-12CB-C64D-AE38-6540AC6C648E}" type="slidenum">
              <a:rPr lang="en-US" smtClean="0"/>
              <a:pPr/>
              <a:t>16</a:t>
            </a:fld>
            <a:endParaRPr lang="en-US" dirty="0"/>
          </a:p>
        </p:txBody>
      </p:sp>
      <p:sp>
        <p:nvSpPr>
          <p:cNvPr id="7" name="TextBox 6"/>
          <p:cNvSpPr txBox="1"/>
          <p:nvPr/>
        </p:nvSpPr>
        <p:spPr>
          <a:xfrm>
            <a:off x="4771176" y="1690735"/>
            <a:ext cx="3915624" cy="3139321"/>
          </a:xfrm>
          <a:prstGeom prst="rect">
            <a:avLst/>
          </a:prstGeom>
          <a:noFill/>
        </p:spPr>
        <p:txBody>
          <a:bodyPr wrap="square" rtlCol="0">
            <a:spAutoFit/>
          </a:bodyPr>
          <a:lstStyle/>
          <a:p>
            <a:pPr marL="285750" indent="-285750">
              <a:buFont typeface="Wingdings" panose="05000000000000000000" pitchFamily="2" charset="2"/>
              <a:buChar char="Ø"/>
            </a:pPr>
            <a:r>
              <a:rPr lang="en-US" altLang="zh-CN" dirty="0" smtClean="0"/>
              <a:t>Runoff </a:t>
            </a:r>
            <a:r>
              <a:rPr lang="en-US" altLang="zh-CN" dirty="0"/>
              <a:t>enters the prototype and is accumulated in the runoff </a:t>
            </a:r>
            <a:r>
              <a:rPr lang="en-US" altLang="zh-CN" dirty="0" smtClean="0"/>
              <a:t>compartment</a:t>
            </a:r>
          </a:p>
          <a:p>
            <a:pPr marL="285750" indent="-285750">
              <a:buFont typeface="Wingdings" panose="05000000000000000000" pitchFamily="2" charset="2"/>
              <a:buChar char="Ø"/>
            </a:pPr>
            <a:endParaRPr lang="en-US" altLang="zh-CN" dirty="0"/>
          </a:p>
          <a:p>
            <a:pPr marL="285750" indent="-285750">
              <a:buFont typeface="Wingdings" panose="05000000000000000000" pitchFamily="2" charset="2"/>
              <a:buChar char="Ø"/>
            </a:pPr>
            <a:r>
              <a:rPr lang="en-US" altLang="zh-CN" dirty="0" smtClean="0"/>
              <a:t>A </a:t>
            </a:r>
            <a:r>
              <a:rPr lang="en-US" altLang="zh-CN" dirty="0"/>
              <a:t>float sensor is installed at the top of the </a:t>
            </a:r>
            <a:r>
              <a:rPr lang="en-US" altLang="zh-CN" dirty="0" smtClean="0"/>
              <a:t>compartment</a:t>
            </a:r>
          </a:p>
          <a:p>
            <a:pPr marL="285750" indent="-285750">
              <a:buFont typeface="Wingdings" panose="05000000000000000000" pitchFamily="2" charset="2"/>
              <a:buChar char="Ø"/>
            </a:pPr>
            <a:endParaRPr lang="en-US" altLang="zh-CN" dirty="0"/>
          </a:p>
          <a:p>
            <a:pPr marL="285750" indent="-285750">
              <a:buFont typeface="Wingdings" panose="05000000000000000000" pitchFamily="2" charset="2"/>
              <a:buChar char="Ø"/>
            </a:pPr>
            <a:r>
              <a:rPr lang="en-US" altLang="zh-CN" dirty="0" smtClean="0"/>
              <a:t>The float </a:t>
            </a:r>
            <a:r>
              <a:rPr lang="en-US" altLang="zh-CN" dirty="0"/>
              <a:t>switch will </a:t>
            </a:r>
            <a:r>
              <a:rPr lang="en-US" altLang="zh-CN" dirty="0" smtClean="0"/>
              <a:t>be activated when </a:t>
            </a:r>
            <a:r>
              <a:rPr lang="en-US" altLang="zh-CN" dirty="0"/>
              <a:t>water level in the compartment reaches a set </a:t>
            </a:r>
            <a:r>
              <a:rPr lang="en-US" altLang="zh-CN" dirty="0" smtClean="0"/>
              <a:t>threshold</a:t>
            </a:r>
            <a:endParaRPr lang="zh-CN" altLang="zh-CN" dirty="0"/>
          </a:p>
        </p:txBody>
      </p:sp>
      <p:pic>
        <p:nvPicPr>
          <p:cNvPr id="6" name="Picture 5" descr="Displaying FLOW_SLICE.JP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06600" y="1690735"/>
            <a:ext cx="1828800" cy="4114165"/>
          </a:xfrm>
          <a:prstGeom prst="rect">
            <a:avLst/>
          </a:prstGeom>
          <a:noFill/>
          <a:extLst/>
        </p:spPr>
      </p:pic>
      <p:cxnSp>
        <p:nvCxnSpPr>
          <p:cNvPr id="8" name="Straight Arrow Connector 7"/>
          <p:cNvCxnSpPr/>
          <p:nvPr/>
        </p:nvCxnSpPr>
        <p:spPr>
          <a:xfrm flipV="1">
            <a:off x="1790700" y="2489200"/>
            <a:ext cx="577850" cy="381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1374775" y="2400342"/>
            <a:ext cx="704850" cy="253916"/>
          </a:xfrm>
          <a:prstGeom prst="rect">
            <a:avLst/>
          </a:prstGeom>
          <a:noFill/>
        </p:spPr>
        <p:txBody>
          <a:bodyPr wrap="square" rtlCol="0">
            <a:spAutoFit/>
          </a:bodyPr>
          <a:lstStyle/>
          <a:p>
            <a:r>
              <a:rPr lang="en-US" altLang="zh-CN" sz="1050" b="1" dirty="0" smtClean="0"/>
              <a:t>Inlet</a:t>
            </a:r>
            <a:endParaRPr lang="zh-CN" altLang="en-US" sz="1050" b="1" dirty="0"/>
          </a:p>
        </p:txBody>
      </p:sp>
      <p:cxnSp>
        <p:nvCxnSpPr>
          <p:cNvPr id="11" name="Straight Arrow Connector 10"/>
          <p:cNvCxnSpPr/>
          <p:nvPr/>
        </p:nvCxnSpPr>
        <p:spPr>
          <a:xfrm flipV="1">
            <a:off x="1885950" y="4051300"/>
            <a:ext cx="730250" cy="6717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1070824" y="3960171"/>
            <a:ext cx="1117600" cy="415498"/>
          </a:xfrm>
          <a:prstGeom prst="rect">
            <a:avLst/>
          </a:prstGeom>
          <a:noFill/>
        </p:spPr>
        <p:txBody>
          <a:bodyPr wrap="square" rtlCol="0">
            <a:spAutoFit/>
          </a:bodyPr>
          <a:lstStyle/>
          <a:p>
            <a:r>
              <a:rPr lang="en-US" altLang="zh-CN" sz="1050" b="1" dirty="0" smtClean="0"/>
              <a:t>Runoff Compartment</a:t>
            </a:r>
            <a:endParaRPr lang="zh-CN" altLang="en-US" sz="1050" b="1" dirty="0"/>
          </a:p>
        </p:txBody>
      </p:sp>
      <p:cxnSp>
        <p:nvCxnSpPr>
          <p:cNvPr id="17" name="Straight Arrow Connector 16"/>
          <p:cNvCxnSpPr/>
          <p:nvPr/>
        </p:nvCxnSpPr>
        <p:spPr>
          <a:xfrm flipH="1" flipV="1">
            <a:off x="2876550" y="3378200"/>
            <a:ext cx="1098550" cy="14605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3884188" y="3390900"/>
            <a:ext cx="698500" cy="415498"/>
          </a:xfrm>
          <a:prstGeom prst="rect">
            <a:avLst/>
          </a:prstGeom>
          <a:noFill/>
        </p:spPr>
        <p:txBody>
          <a:bodyPr wrap="square" rtlCol="0">
            <a:spAutoFit/>
          </a:bodyPr>
          <a:lstStyle/>
          <a:p>
            <a:r>
              <a:rPr lang="en-US" altLang="zh-CN" sz="1050" b="1" dirty="0" smtClean="0"/>
              <a:t>Float Sensor</a:t>
            </a:r>
            <a:endParaRPr lang="zh-CN" altLang="en-US" sz="1050" b="1" dirty="0"/>
          </a:p>
        </p:txBody>
      </p:sp>
      <p:cxnSp>
        <p:nvCxnSpPr>
          <p:cNvPr id="20" name="Straight Arrow Connector 19"/>
          <p:cNvCxnSpPr>
            <a:stCxn id="21" idx="1"/>
          </p:cNvCxnSpPr>
          <p:nvPr/>
        </p:nvCxnSpPr>
        <p:spPr>
          <a:xfrm flipH="1" flipV="1">
            <a:off x="2876550" y="2984500"/>
            <a:ext cx="1007638" cy="13080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3884188" y="2984500"/>
            <a:ext cx="560812" cy="261610"/>
          </a:xfrm>
          <a:prstGeom prst="rect">
            <a:avLst/>
          </a:prstGeom>
          <a:noFill/>
        </p:spPr>
        <p:txBody>
          <a:bodyPr wrap="square" rtlCol="0">
            <a:spAutoFit/>
          </a:bodyPr>
          <a:lstStyle/>
          <a:p>
            <a:r>
              <a:rPr lang="en-US" altLang="zh-CN" sz="1050" b="1" dirty="0" smtClean="0"/>
              <a:t>Exit</a:t>
            </a:r>
            <a:endParaRPr lang="zh-CN" altLang="en-US" sz="1050" b="1" dirty="0"/>
          </a:p>
        </p:txBody>
      </p:sp>
      <p:sp>
        <p:nvSpPr>
          <p:cNvPr id="16" name="Title 1"/>
          <p:cNvSpPr>
            <a:spLocks noGrp="1"/>
          </p:cNvSpPr>
          <p:nvPr>
            <p:ph type="title"/>
          </p:nvPr>
        </p:nvSpPr>
        <p:spPr>
          <a:xfrm>
            <a:off x="457200" y="955431"/>
            <a:ext cx="8229600" cy="803756"/>
          </a:xfrm>
        </p:spPr>
        <p:txBody>
          <a:bodyPr>
            <a:normAutofit/>
          </a:bodyPr>
          <a:lstStyle/>
          <a:p>
            <a:r>
              <a:rPr lang="en-US" altLang="zh-CN" dirty="0"/>
              <a:t>Conceptualized Designs: </a:t>
            </a:r>
            <a:r>
              <a:rPr lang="en-US" altLang="zh-CN" dirty="0" smtClean="0"/>
              <a:t>Float Prototype</a:t>
            </a:r>
            <a:endParaRPr lang="zh-CN" altLang="en-US" dirty="0"/>
          </a:p>
        </p:txBody>
      </p:sp>
    </p:spTree>
    <p:extLst>
      <p:ext uri="{BB962C8B-B14F-4D97-AF65-F5344CB8AC3E}">
        <p14:creationId xmlns:p14="http://schemas.microsoft.com/office/powerpoint/2010/main" val="152607240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F06A5241-12CB-C64D-AE38-6540AC6C648E}" type="slidenum">
              <a:rPr lang="en-US" smtClean="0"/>
              <a:pPr/>
              <a:t>17</a:t>
            </a:fld>
            <a:endParaRPr lang="en-US" dirty="0"/>
          </a:p>
        </p:txBody>
      </p:sp>
      <p:sp>
        <p:nvSpPr>
          <p:cNvPr id="7" name="TextBox 6"/>
          <p:cNvSpPr txBox="1"/>
          <p:nvPr/>
        </p:nvSpPr>
        <p:spPr>
          <a:xfrm>
            <a:off x="4800601" y="2031926"/>
            <a:ext cx="3915624" cy="3693319"/>
          </a:xfrm>
          <a:prstGeom prst="rect">
            <a:avLst/>
          </a:prstGeom>
          <a:noFill/>
        </p:spPr>
        <p:txBody>
          <a:bodyPr wrap="square" rtlCol="0">
            <a:spAutoFit/>
          </a:bodyPr>
          <a:lstStyle/>
          <a:p>
            <a:pPr marL="285750" indent="-285750">
              <a:buFont typeface="Wingdings" panose="05000000000000000000" pitchFamily="2" charset="2"/>
              <a:buChar char="Ø"/>
            </a:pPr>
            <a:r>
              <a:rPr lang="en-US" altLang="zh-CN" dirty="0" smtClean="0"/>
              <a:t>Runoff </a:t>
            </a:r>
            <a:r>
              <a:rPr lang="en-US" altLang="zh-CN" dirty="0"/>
              <a:t>enters the prototype and is accumulated in the runoff </a:t>
            </a:r>
            <a:r>
              <a:rPr lang="en-US" altLang="zh-CN" dirty="0" smtClean="0"/>
              <a:t>compartment</a:t>
            </a:r>
          </a:p>
          <a:p>
            <a:pPr marL="285750" indent="-285750">
              <a:buFont typeface="Wingdings" panose="05000000000000000000" pitchFamily="2" charset="2"/>
              <a:buChar char="Ø"/>
            </a:pPr>
            <a:endParaRPr lang="en-US" altLang="zh-CN" dirty="0"/>
          </a:p>
          <a:p>
            <a:pPr marL="285750" indent="-285750">
              <a:buFont typeface="Wingdings" panose="05000000000000000000" pitchFamily="2" charset="2"/>
              <a:buChar char="Ø"/>
            </a:pPr>
            <a:r>
              <a:rPr lang="en-US" altLang="zh-CN" dirty="0" smtClean="0"/>
              <a:t>One </a:t>
            </a:r>
            <a:r>
              <a:rPr lang="en-US" altLang="zh-CN" dirty="0"/>
              <a:t>electrode is installed at the bottom of the compartment while the other one is installed at a set height above the bottom </a:t>
            </a:r>
            <a:r>
              <a:rPr lang="en-US" altLang="zh-CN" dirty="0" smtClean="0"/>
              <a:t>electrode</a:t>
            </a:r>
          </a:p>
          <a:p>
            <a:pPr marL="285750" indent="-285750">
              <a:buFont typeface="Wingdings" panose="05000000000000000000" pitchFamily="2" charset="2"/>
              <a:buChar char="Ø"/>
            </a:pPr>
            <a:endParaRPr lang="en-US" altLang="zh-CN" dirty="0"/>
          </a:p>
          <a:p>
            <a:pPr marL="285750" indent="-285750">
              <a:buFont typeface="Wingdings" panose="05000000000000000000" pitchFamily="2" charset="2"/>
              <a:buChar char="Ø"/>
            </a:pPr>
            <a:r>
              <a:rPr lang="en-US" altLang="zh-CN" dirty="0" smtClean="0"/>
              <a:t>Water will act as a conductive medium, making the conductivity prototype an ON/OFF switch</a:t>
            </a:r>
            <a:endParaRPr lang="zh-CN" altLang="zh-CN" dirty="0"/>
          </a:p>
        </p:txBody>
      </p:sp>
      <p:cxnSp>
        <p:nvCxnSpPr>
          <p:cNvPr id="8" name="Straight Arrow Connector 7"/>
          <p:cNvCxnSpPr/>
          <p:nvPr/>
        </p:nvCxnSpPr>
        <p:spPr>
          <a:xfrm>
            <a:off x="1562100" y="2266950"/>
            <a:ext cx="457200" cy="2159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1168400" y="2114118"/>
            <a:ext cx="787400" cy="253916"/>
          </a:xfrm>
          <a:prstGeom prst="rect">
            <a:avLst/>
          </a:prstGeom>
          <a:noFill/>
        </p:spPr>
        <p:txBody>
          <a:bodyPr wrap="square" rtlCol="0">
            <a:spAutoFit/>
          </a:bodyPr>
          <a:lstStyle/>
          <a:p>
            <a:r>
              <a:rPr lang="en-US" altLang="zh-CN" sz="1050" b="1" dirty="0" smtClean="0"/>
              <a:t>Inlet</a:t>
            </a:r>
            <a:endParaRPr lang="zh-CN" altLang="en-US" sz="1050" b="1" dirty="0"/>
          </a:p>
        </p:txBody>
      </p:sp>
      <p:cxnSp>
        <p:nvCxnSpPr>
          <p:cNvPr id="11" name="Straight Arrow Connector 10"/>
          <p:cNvCxnSpPr/>
          <p:nvPr/>
        </p:nvCxnSpPr>
        <p:spPr>
          <a:xfrm flipH="1">
            <a:off x="2628899" y="3027051"/>
            <a:ext cx="863601" cy="7008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3422650" y="2857500"/>
            <a:ext cx="1092200" cy="415498"/>
          </a:xfrm>
          <a:prstGeom prst="rect">
            <a:avLst/>
          </a:prstGeom>
          <a:noFill/>
        </p:spPr>
        <p:txBody>
          <a:bodyPr wrap="square" rtlCol="0">
            <a:spAutoFit/>
          </a:bodyPr>
          <a:lstStyle/>
          <a:p>
            <a:r>
              <a:rPr lang="en-US" altLang="zh-CN" sz="1050" b="1" dirty="0" smtClean="0"/>
              <a:t>Runoff Compartment</a:t>
            </a:r>
            <a:endParaRPr lang="zh-CN" altLang="en-US" sz="1050" b="1" dirty="0"/>
          </a:p>
        </p:txBody>
      </p:sp>
      <p:cxnSp>
        <p:nvCxnSpPr>
          <p:cNvPr id="14" name="Straight Arrow Connector 13"/>
          <p:cNvCxnSpPr/>
          <p:nvPr/>
        </p:nvCxnSpPr>
        <p:spPr>
          <a:xfrm flipV="1">
            <a:off x="2882900" y="4375150"/>
            <a:ext cx="177799" cy="12319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flipV="1">
            <a:off x="2882900" y="4457700"/>
            <a:ext cx="1289050" cy="114935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2670175" y="5573176"/>
            <a:ext cx="908050" cy="253916"/>
          </a:xfrm>
          <a:prstGeom prst="rect">
            <a:avLst/>
          </a:prstGeom>
          <a:noFill/>
        </p:spPr>
        <p:txBody>
          <a:bodyPr wrap="square" rtlCol="0">
            <a:spAutoFit/>
          </a:bodyPr>
          <a:lstStyle/>
          <a:p>
            <a:r>
              <a:rPr lang="en-US" altLang="zh-CN" sz="1050" b="1" dirty="0" smtClean="0"/>
              <a:t>Exit</a:t>
            </a:r>
            <a:endParaRPr lang="zh-CN" altLang="en-US" sz="1050" b="1" dirty="0"/>
          </a:p>
        </p:txBody>
      </p:sp>
      <p:sp>
        <p:nvSpPr>
          <p:cNvPr id="18" name="Title 1"/>
          <p:cNvSpPr>
            <a:spLocks noGrp="1"/>
          </p:cNvSpPr>
          <p:nvPr>
            <p:ph type="title"/>
          </p:nvPr>
        </p:nvSpPr>
        <p:spPr>
          <a:xfrm>
            <a:off x="457200" y="955431"/>
            <a:ext cx="8229600" cy="803756"/>
          </a:xfrm>
        </p:spPr>
        <p:txBody>
          <a:bodyPr>
            <a:normAutofit fontScale="90000"/>
          </a:bodyPr>
          <a:lstStyle/>
          <a:p>
            <a:r>
              <a:rPr lang="en-US" altLang="zh-CN" dirty="0"/>
              <a:t>Conceptualized Designs: Conductivity </a:t>
            </a:r>
            <a:r>
              <a:rPr lang="en-US" altLang="zh-CN" dirty="0" smtClean="0"/>
              <a:t>Prototype</a:t>
            </a:r>
            <a:endParaRPr lang="zh-CN" altLang="en-US" dirty="0"/>
          </a:p>
        </p:txBody>
      </p:sp>
      <p:pic>
        <p:nvPicPr>
          <p:cNvPr id="13" name="Picture 12"/>
          <p:cNvPicPr/>
          <p:nvPr/>
        </p:nvPicPr>
        <p:blipFill>
          <a:blip r:embed="rId2"/>
          <a:stretch>
            <a:fillRect/>
          </a:stretch>
        </p:blipFill>
        <p:spPr>
          <a:xfrm>
            <a:off x="377766" y="1938865"/>
            <a:ext cx="4279959" cy="4351868"/>
          </a:xfrm>
          <a:prstGeom prst="rect">
            <a:avLst/>
          </a:prstGeom>
        </p:spPr>
      </p:pic>
    </p:spTree>
    <p:extLst>
      <p:ext uri="{BB962C8B-B14F-4D97-AF65-F5344CB8AC3E}">
        <p14:creationId xmlns:p14="http://schemas.microsoft.com/office/powerpoint/2010/main" val="304351893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endParaRPr lang="zh-CN" altLang="en-US"/>
          </a:p>
        </p:txBody>
      </p:sp>
      <p:sp>
        <p:nvSpPr>
          <p:cNvPr id="4" name="Slide Number Placeholder 3"/>
          <p:cNvSpPr>
            <a:spLocks noGrp="1"/>
          </p:cNvSpPr>
          <p:nvPr>
            <p:ph type="sldNum" sz="quarter" idx="12"/>
          </p:nvPr>
        </p:nvSpPr>
        <p:spPr/>
        <p:txBody>
          <a:bodyPr/>
          <a:lstStyle/>
          <a:p>
            <a:fld id="{F06A5241-12CB-C64D-AE38-6540AC6C648E}" type="slidenum">
              <a:rPr lang="en-US" smtClean="0"/>
              <a:pPr/>
              <a:t>18</a:t>
            </a:fld>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1793120115"/>
              </p:ext>
            </p:extLst>
          </p:nvPr>
        </p:nvGraphicFramePr>
        <p:xfrm>
          <a:off x="206664" y="982134"/>
          <a:ext cx="8604250" cy="5767493"/>
        </p:xfrm>
        <a:graphic>
          <a:graphicData uri="http://schemas.openxmlformats.org/drawingml/2006/table">
            <a:tbl>
              <a:tblPr firstRow="1" firstCol="1" bandRow="1">
                <a:tableStyleId>{5C22544A-7EE6-4342-B048-85BDC9FD1C3A}</a:tableStyleId>
              </a:tblPr>
              <a:tblGrid>
                <a:gridCol w="1156469"/>
                <a:gridCol w="1376622"/>
                <a:gridCol w="1748382"/>
                <a:gridCol w="1497796"/>
                <a:gridCol w="2824981"/>
              </a:tblGrid>
              <a:tr h="829733">
                <a:tc>
                  <a:txBody>
                    <a:bodyPr/>
                    <a:lstStyle/>
                    <a:p>
                      <a:pPr algn="ctr">
                        <a:lnSpc>
                          <a:spcPct val="100000"/>
                        </a:lnSpc>
                        <a:spcAft>
                          <a:spcPts val="0"/>
                        </a:spcAft>
                      </a:pPr>
                      <a:r>
                        <a:rPr lang="en-US" sz="1800" kern="100" dirty="0">
                          <a:effectLst/>
                          <a:latin typeface="+mn-lt"/>
                          <a:cs typeface="Times New Roman" panose="02020603050405020304" pitchFamily="18" charset="0"/>
                        </a:rPr>
                        <a:t>Device Type</a:t>
                      </a:r>
                      <a:endParaRPr lang="zh-CN" sz="1800" kern="100" dirty="0">
                        <a:effectLst/>
                        <a:latin typeface="+mn-lt"/>
                        <a:ea typeface="Times New Roman" panose="02020603050405020304" pitchFamily="18" charset="0"/>
                        <a:cs typeface="Times New Roman" panose="02020603050405020304" pitchFamily="18" charset="0"/>
                      </a:endParaRPr>
                    </a:p>
                  </a:txBody>
                  <a:tcPr marL="28221" marR="2822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0000"/>
                        </a:lnSpc>
                        <a:spcAft>
                          <a:spcPts val="0"/>
                        </a:spcAft>
                      </a:pPr>
                      <a:r>
                        <a:rPr lang="en-US" sz="1800" kern="100" dirty="0">
                          <a:effectLst/>
                          <a:latin typeface="+mn-lt"/>
                          <a:cs typeface="Times New Roman" panose="02020603050405020304" pitchFamily="18" charset="0"/>
                        </a:rPr>
                        <a:t>Advantages</a:t>
                      </a:r>
                      <a:endParaRPr lang="zh-CN" sz="1800" kern="100" dirty="0">
                        <a:effectLst/>
                        <a:latin typeface="+mn-lt"/>
                        <a:ea typeface="Times New Roman" panose="02020603050405020304" pitchFamily="18" charset="0"/>
                        <a:cs typeface="Times New Roman" panose="02020603050405020304" pitchFamily="18" charset="0"/>
                      </a:endParaRPr>
                    </a:p>
                  </a:txBody>
                  <a:tcPr marL="28221" marR="2822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0000"/>
                        </a:lnSpc>
                        <a:spcAft>
                          <a:spcPts val="0"/>
                        </a:spcAft>
                      </a:pPr>
                      <a:r>
                        <a:rPr lang="en-US" sz="1800" kern="100" dirty="0">
                          <a:effectLst/>
                          <a:latin typeface="+mn-lt"/>
                          <a:cs typeface="Times New Roman" panose="02020603050405020304" pitchFamily="18" charset="0"/>
                        </a:rPr>
                        <a:t>Disadvantages</a:t>
                      </a:r>
                      <a:endParaRPr lang="zh-CN" sz="1800" kern="100" dirty="0">
                        <a:effectLst/>
                        <a:latin typeface="+mn-lt"/>
                        <a:ea typeface="Times New Roman" panose="02020603050405020304" pitchFamily="18" charset="0"/>
                        <a:cs typeface="Times New Roman" panose="02020603050405020304" pitchFamily="18" charset="0"/>
                      </a:endParaRPr>
                    </a:p>
                  </a:txBody>
                  <a:tcPr marL="28221" marR="2822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0000"/>
                        </a:lnSpc>
                        <a:spcAft>
                          <a:spcPts val="0"/>
                        </a:spcAft>
                      </a:pPr>
                      <a:r>
                        <a:rPr lang="en-US" sz="1800" kern="100" dirty="0">
                          <a:effectLst/>
                          <a:latin typeface="+mn-lt"/>
                          <a:cs typeface="Times New Roman" panose="02020603050405020304" pitchFamily="18" charset="0"/>
                        </a:rPr>
                        <a:t>Constructed?</a:t>
                      </a:r>
                      <a:endParaRPr lang="zh-CN" sz="1800" kern="100" dirty="0">
                        <a:effectLst/>
                        <a:latin typeface="+mn-lt"/>
                        <a:ea typeface="Times New Roman" panose="02020603050405020304" pitchFamily="18" charset="0"/>
                        <a:cs typeface="Times New Roman" panose="02020603050405020304" pitchFamily="18" charset="0"/>
                      </a:endParaRPr>
                    </a:p>
                  </a:txBody>
                  <a:tcPr marL="28221" marR="2822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0000"/>
                        </a:lnSpc>
                        <a:spcAft>
                          <a:spcPts val="0"/>
                        </a:spcAft>
                      </a:pPr>
                      <a:r>
                        <a:rPr lang="en-US" sz="1800" kern="100" dirty="0">
                          <a:effectLst/>
                          <a:latin typeface="+mn-lt"/>
                          <a:cs typeface="Times New Roman" panose="02020603050405020304" pitchFamily="18" charset="0"/>
                        </a:rPr>
                        <a:t>Comments</a:t>
                      </a:r>
                      <a:endParaRPr lang="zh-CN" sz="1800" kern="100" dirty="0">
                        <a:effectLst/>
                        <a:latin typeface="+mn-lt"/>
                        <a:ea typeface="Times New Roman" panose="02020603050405020304" pitchFamily="18" charset="0"/>
                        <a:cs typeface="Times New Roman" panose="02020603050405020304" pitchFamily="18" charset="0"/>
                      </a:endParaRPr>
                    </a:p>
                  </a:txBody>
                  <a:tcPr marL="28221" marR="2822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427179">
                <a:tc>
                  <a:txBody>
                    <a:bodyPr/>
                    <a:lstStyle/>
                    <a:p>
                      <a:pPr algn="ctr">
                        <a:lnSpc>
                          <a:spcPct val="100000"/>
                        </a:lnSpc>
                        <a:spcAft>
                          <a:spcPts val="0"/>
                        </a:spcAft>
                      </a:pPr>
                      <a:r>
                        <a:rPr lang="en-US" sz="1800" kern="100" dirty="0" smtClean="0">
                          <a:effectLst/>
                          <a:latin typeface="+mn-lt"/>
                          <a:cs typeface="Times New Roman" panose="02020603050405020304" pitchFamily="18" charset="0"/>
                        </a:rPr>
                        <a:t>Eductor </a:t>
                      </a:r>
                      <a:r>
                        <a:rPr lang="en-US" sz="1800" kern="100" dirty="0">
                          <a:effectLst/>
                          <a:latin typeface="+mn-lt"/>
                          <a:cs typeface="Times New Roman" panose="02020603050405020304" pitchFamily="18" charset="0"/>
                        </a:rPr>
                        <a:t>Prototype</a:t>
                      </a:r>
                      <a:endParaRPr lang="zh-CN" sz="1800" kern="100" dirty="0">
                        <a:effectLst/>
                        <a:latin typeface="+mn-lt"/>
                        <a:ea typeface="Times New Roman" panose="02020603050405020304" pitchFamily="18" charset="0"/>
                        <a:cs typeface="Times New Roman" panose="02020603050405020304" pitchFamily="18" charset="0"/>
                      </a:endParaRPr>
                    </a:p>
                  </a:txBody>
                  <a:tcPr marL="28221" marR="2822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Aft>
                          <a:spcPts val="0"/>
                        </a:spcAft>
                      </a:pPr>
                      <a:r>
                        <a:rPr lang="en-US" sz="1800" kern="100" dirty="0">
                          <a:solidFill>
                            <a:srgbClr val="000000"/>
                          </a:solidFill>
                          <a:effectLst/>
                          <a:latin typeface="+mn-lt"/>
                          <a:ea typeface="宋体" panose="02010600030101010101" pitchFamily="2" charset="-122"/>
                          <a:cs typeface="Times New Roman" panose="02020603050405020304" pitchFamily="18" charset="0"/>
                        </a:rPr>
                        <a:t>1. Sensitive</a:t>
                      </a:r>
                      <a:br>
                        <a:rPr lang="en-US" sz="1800" kern="100" dirty="0">
                          <a:solidFill>
                            <a:srgbClr val="000000"/>
                          </a:solidFill>
                          <a:effectLst/>
                          <a:latin typeface="+mn-lt"/>
                          <a:ea typeface="宋体" panose="02010600030101010101" pitchFamily="2" charset="-122"/>
                          <a:cs typeface="Times New Roman" panose="02020603050405020304" pitchFamily="18" charset="0"/>
                        </a:rPr>
                      </a:br>
                      <a:r>
                        <a:rPr lang="en-US" sz="1800" kern="100" dirty="0">
                          <a:solidFill>
                            <a:srgbClr val="000000"/>
                          </a:solidFill>
                          <a:effectLst/>
                          <a:latin typeface="+mn-lt"/>
                          <a:ea typeface="宋体" panose="02010600030101010101" pitchFamily="2" charset="-122"/>
                          <a:cs typeface="Times New Roman" panose="02020603050405020304" pitchFamily="18" charset="0"/>
                        </a:rPr>
                        <a:t>2. Reliable</a:t>
                      </a:r>
                      <a:br>
                        <a:rPr lang="en-US" sz="1800" kern="100" dirty="0">
                          <a:solidFill>
                            <a:srgbClr val="000000"/>
                          </a:solidFill>
                          <a:effectLst/>
                          <a:latin typeface="+mn-lt"/>
                          <a:ea typeface="宋体" panose="02010600030101010101" pitchFamily="2" charset="-122"/>
                          <a:cs typeface="Times New Roman" panose="02020603050405020304" pitchFamily="18" charset="0"/>
                        </a:rPr>
                      </a:br>
                      <a:r>
                        <a:rPr lang="en-US" sz="1800" kern="100" dirty="0">
                          <a:solidFill>
                            <a:srgbClr val="000000"/>
                          </a:solidFill>
                          <a:effectLst/>
                          <a:latin typeface="+mn-lt"/>
                          <a:ea typeface="宋体" panose="02010600030101010101" pitchFamily="2" charset="-122"/>
                          <a:cs typeface="Times New Roman" panose="02020603050405020304" pitchFamily="18" charset="0"/>
                        </a:rPr>
                        <a:t>3. No moving parts</a:t>
                      </a:r>
                      <a:endParaRPr lang="zh-CN" sz="1800" kern="1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Aft>
                          <a:spcPts val="0"/>
                        </a:spcAft>
                      </a:pPr>
                      <a:r>
                        <a:rPr lang="en-US" sz="1800" kern="100" dirty="0">
                          <a:solidFill>
                            <a:srgbClr val="000000"/>
                          </a:solidFill>
                          <a:effectLst/>
                          <a:latin typeface="+mn-lt"/>
                          <a:ea typeface="宋体" panose="02010600030101010101" pitchFamily="2" charset="-122"/>
                          <a:cs typeface="Times New Roman" panose="02020603050405020304" pitchFamily="18" charset="0"/>
                        </a:rPr>
                        <a:t>1. Need high efficiency filter system to avoid clogging issue</a:t>
                      </a:r>
                      <a:endParaRPr lang="zh-CN" sz="1800" kern="100" dirty="0">
                        <a:effectLst/>
                        <a:latin typeface="+mn-lt"/>
                        <a:ea typeface="Times New Roman" panose="02020603050405020304" pitchFamily="18" charset="0"/>
                        <a:cs typeface="Times New Roman" panose="02020603050405020304" pitchFamily="18" charset="0"/>
                      </a:endParaRPr>
                    </a:p>
                    <a:p>
                      <a:pPr>
                        <a:lnSpc>
                          <a:spcPct val="100000"/>
                        </a:lnSpc>
                        <a:spcAft>
                          <a:spcPts val="0"/>
                        </a:spcAft>
                      </a:pPr>
                      <a:r>
                        <a:rPr lang="en-US" sz="1800" kern="100" dirty="0">
                          <a:solidFill>
                            <a:srgbClr val="000000"/>
                          </a:solidFill>
                          <a:effectLst/>
                          <a:latin typeface="+mn-lt"/>
                          <a:ea typeface="宋体" panose="02010600030101010101" pitchFamily="2" charset="-122"/>
                          <a:cs typeface="Times New Roman" panose="02020603050405020304" pitchFamily="18" charset="0"/>
                        </a:rPr>
                        <a:t>2. Hard to install</a:t>
                      </a:r>
                      <a:br>
                        <a:rPr lang="en-US" sz="1800" kern="100" dirty="0">
                          <a:solidFill>
                            <a:srgbClr val="000000"/>
                          </a:solidFill>
                          <a:effectLst/>
                          <a:latin typeface="+mn-lt"/>
                          <a:ea typeface="宋体" panose="02010600030101010101" pitchFamily="2" charset="-122"/>
                          <a:cs typeface="Times New Roman" panose="02020603050405020304" pitchFamily="18" charset="0"/>
                        </a:rPr>
                      </a:br>
                      <a:r>
                        <a:rPr lang="en-US" sz="1800" kern="100" dirty="0">
                          <a:solidFill>
                            <a:srgbClr val="000000"/>
                          </a:solidFill>
                          <a:effectLst/>
                          <a:latin typeface="+mn-lt"/>
                          <a:ea typeface="宋体" panose="02010600030101010101" pitchFamily="2" charset="-122"/>
                          <a:cs typeface="Times New Roman" panose="02020603050405020304" pitchFamily="18" charset="0"/>
                        </a:rPr>
                        <a:t>3. Need power input</a:t>
                      </a:r>
                      <a:endParaRPr lang="zh-CN" sz="1800" kern="1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0000"/>
                        </a:lnSpc>
                        <a:spcAft>
                          <a:spcPts val="0"/>
                        </a:spcAft>
                      </a:pPr>
                      <a:r>
                        <a:rPr lang="en-US" sz="1800" kern="100" dirty="0">
                          <a:solidFill>
                            <a:srgbClr val="000000"/>
                          </a:solidFill>
                          <a:effectLst/>
                          <a:latin typeface="+mn-lt"/>
                          <a:ea typeface="宋体" panose="02010600030101010101" pitchFamily="2" charset="-122"/>
                          <a:cs typeface="Times New Roman" panose="02020603050405020304" pitchFamily="18" charset="0"/>
                        </a:rPr>
                        <a:t>No</a:t>
                      </a:r>
                      <a:endParaRPr lang="zh-CN" sz="1800" kern="1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Aft>
                          <a:spcPts val="0"/>
                        </a:spcAft>
                      </a:pPr>
                      <a:r>
                        <a:rPr lang="en-US" sz="1800" kern="100" dirty="0">
                          <a:solidFill>
                            <a:srgbClr val="000000"/>
                          </a:solidFill>
                          <a:effectLst/>
                          <a:latin typeface="+mn-lt"/>
                          <a:ea typeface="宋体" panose="02010600030101010101" pitchFamily="2" charset="-122"/>
                          <a:cs typeface="Times New Roman" panose="02020603050405020304" pitchFamily="18" charset="0"/>
                        </a:rPr>
                        <a:t>Based on the working principle of the </a:t>
                      </a:r>
                      <a:r>
                        <a:rPr lang="en-US" sz="1800" kern="100" dirty="0" err="1">
                          <a:solidFill>
                            <a:srgbClr val="000000"/>
                          </a:solidFill>
                          <a:effectLst/>
                          <a:latin typeface="+mn-lt"/>
                          <a:ea typeface="宋体" panose="02010600030101010101" pitchFamily="2" charset="-122"/>
                          <a:cs typeface="Times New Roman" panose="02020603050405020304" pitchFamily="18" charset="0"/>
                        </a:rPr>
                        <a:t>eductor</a:t>
                      </a:r>
                      <a:r>
                        <a:rPr lang="en-US" sz="1800" kern="100" dirty="0">
                          <a:solidFill>
                            <a:srgbClr val="000000"/>
                          </a:solidFill>
                          <a:effectLst/>
                          <a:latin typeface="+mn-lt"/>
                          <a:ea typeface="宋体" panose="02010600030101010101" pitchFamily="2" charset="-122"/>
                          <a:cs typeface="Times New Roman" panose="02020603050405020304" pitchFamily="18" charset="0"/>
                        </a:rPr>
                        <a:t> prototype, the waterline should have a very small diameter, which could get clogged very easily. Also, it needs an extra power input, which requires more energy. Thus this idea has not been adopted. </a:t>
                      </a:r>
                      <a:endParaRPr lang="zh-CN" sz="1800" kern="1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756337">
                <a:tc>
                  <a:txBody>
                    <a:bodyPr/>
                    <a:lstStyle/>
                    <a:p>
                      <a:pPr algn="ctr">
                        <a:lnSpc>
                          <a:spcPct val="100000"/>
                        </a:lnSpc>
                        <a:spcAft>
                          <a:spcPts val="0"/>
                        </a:spcAft>
                      </a:pPr>
                      <a:r>
                        <a:rPr lang="en-US" sz="1800" kern="100" dirty="0">
                          <a:effectLst/>
                          <a:latin typeface="+mn-lt"/>
                          <a:cs typeface="Times New Roman" panose="02020603050405020304" pitchFamily="18" charset="0"/>
                        </a:rPr>
                        <a:t>Infrared Prototype</a:t>
                      </a:r>
                      <a:endParaRPr lang="zh-CN" sz="1800" kern="100" dirty="0">
                        <a:effectLst/>
                        <a:latin typeface="+mn-lt"/>
                        <a:ea typeface="Times New Roman" panose="02020603050405020304" pitchFamily="18" charset="0"/>
                        <a:cs typeface="Times New Roman" panose="02020603050405020304" pitchFamily="18" charset="0"/>
                      </a:endParaRPr>
                    </a:p>
                  </a:txBody>
                  <a:tcPr marL="28221" marR="2822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Aft>
                          <a:spcPts val="0"/>
                        </a:spcAft>
                      </a:pPr>
                      <a:r>
                        <a:rPr lang="en-US" sz="1800" kern="100" dirty="0">
                          <a:solidFill>
                            <a:srgbClr val="000000"/>
                          </a:solidFill>
                          <a:effectLst/>
                          <a:latin typeface="+mn-lt"/>
                          <a:ea typeface="宋体" panose="02010600030101010101" pitchFamily="2" charset="-122"/>
                          <a:cs typeface="Times New Roman" panose="02020603050405020304" pitchFamily="18" charset="0"/>
                        </a:rPr>
                        <a:t>1. Do not need drain line</a:t>
                      </a:r>
                      <a:br>
                        <a:rPr lang="en-US" sz="1800" kern="100" dirty="0">
                          <a:solidFill>
                            <a:srgbClr val="000000"/>
                          </a:solidFill>
                          <a:effectLst/>
                          <a:latin typeface="+mn-lt"/>
                          <a:ea typeface="宋体" panose="02010600030101010101" pitchFamily="2" charset="-122"/>
                          <a:cs typeface="Times New Roman" panose="02020603050405020304" pitchFamily="18" charset="0"/>
                        </a:rPr>
                      </a:br>
                      <a:r>
                        <a:rPr lang="en-US" sz="1800" kern="100" dirty="0">
                          <a:solidFill>
                            <a:srgbClr val="000000"/>
                          </a:solidFill>
                          <a:effectLst/>
                          <a:latin typeface="+mn-lt"/>
                          <a:ea typeface="宋体" panose="02010600030101010101" pitchFamily="2" charset="-122"/>
                          <a:cs typeface="Times New Roman" panose="02020603050405020304" pitchFamily="18" charset="0"/>
                        </a:rPr>
                        <a:t>2. Reliable</a:t>
                      </a:r>
                      <a:br>
                        <a:rPr lang="en-US" sz="1800" kern="100" dirty="0">
                          <a:solidFill>
                            <a:srgbClr val="000000"/>
                          </a:solidFill>
                          <a:effectLst/>
                          <a:latin typeface="+mn-lt"/>
                          <a:ea typeface="宋体" panose="02010600030101010101" pitchFamily="2" charset="-122"/>
                          <a:cs typeface="Times New Roman" panose="02020603050405020304" pitchFamily="18" charset="0"/>
                        </a:rPr>
                      </a:br>
                      <a:r>
                        <a:rPr lang="en-US" sz="1800" kern="100" dirty="0">
                          <a:solidFill>
                            <a:srgbClr val="000000"/>
                          </a:solidFill>
                          <a:effectLst/>
                          <a:latin typeface="+mn-lt"/>
                          <a:ea typeface="宋体" panose="02010600030101010101" pitchFamily="2" charset="-122"/>
                          <a:cs typeface="Times New Roman" panose="02020603050405020304" pitchFamily="18" charset="0"/>
                        </a:rPr>
                        <a:t>3. Do not need much maintenance</a:t>
                      </a:r>
                      <a:endParaRPr lang="zh-CN" sz="1800" kern="1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Aft>
                          <a:spcPts val="0"/>
                        </a:spcAft>
                      </a:pPr>
                      <a:r>
                        <a:rPr lang="en-US" sz="1800" kern="100">
                          <a:solidFill>
                            <a:srgbClr val="000000"/>
                          </a:solidFill>
                          <a:effectLst/>
                          <a:latin typeface="+mn-lt"/>
                          <a:ea typeface="宋体" panose="02010600030101010101" pitchFamily="2" charset="-122"/>
                          <a:cs typeface="Times New Roman" panose="02020603050405020304" pitchFamily="18" charset="0"/>
                        </a:rPr>
                        <a:t>1. High cost</a:t>
                      </a:r>
                      <a:br>
                        <a:rPr lang="en-US" sz="1800" kern="100">
                          <a:solidFill>
                            <a:srgbClr val="000000"/>
                          </a:solidFill>
                          <a:effectLst/>
                          <a:latin typeface="+mn-lt"/>
                          <a:ea typeface="宋体" panose="02010600030101010101" pitchFamily="2" charset="-122"/>
                          <a:cs typeface="Times New Roman" panose="02020603050405020304" pitchFamily="18" charset="0"/>
                        </a:rPr>
                      </a:br>
                      <a:r>
                        <a:rPr lang="en-US" sz="1800" kern="100">
                          <a:solidFill>
                            <a:srgbClr val="000000"/>
                          </a:solidFill>
                          <a:effectLst/>
                          <a:latin typeface="+mn-lt"/>
                          <a:ea typeface="宋体" panose="02010600030101010101" pitchFamily="2" charset="-122"/>
                          <a:cs typeface="Times New Roman" panose="02020603050405020304" pitchFamily="18" charset="0"/>
                        </a:rPr>
                        <a:t>2. Complex program</a:t>
                      </a:r>
                      <a:endParaRPr lang="zh-CN" sz="1800" kern="10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0000"/>
                        </a:lnSpc>
                        <a:spcAft>
                          <a:spcPts val="0"/>
                        </a:spcAft>
                      </a:pPr>
                      <a:r>
                        <a:rPr lang="en-US" sz="1800" kern="100" dirty="0">
                          <a:solidFill>
                            <a:srgbClr val="000000"/>
                          </a:solidFill>
                          <a:effectLst/>
                          <a:latin typeface="+mn-lt"/>
                          <a:ea typeface="宋体" panose="02010600030101010101" pitchFamily="2" charset="-122"/>
                          <a:cs typeface="Times New Roman" panose="02020603050405020304" pitchFamily="18" charset="0"/>
                        </a:rPr>
                        <a:t>No</a:t>
                      </a:r>
                      <a:endParaRPr lang="zh-CN" sz="1800" kern="1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Aft>
                          <a:spcPts val="0"/>
                        </a:spcAft>
                      </a:pPr>
                      <a:r>
                        <a:rPr lang="en-US" sz="1800" kern="100" dirty="0">
                          <a:solidFill>
                            <a:srgbClr val="000000"/>
                          </a:solidFill>
                          <a:effectLst/>
                          <a:latin typeface="+mn-lt"/>
                          <a:ea typeface="宋体" panose="02010600030101010101" pitchFamily="2" charset="-122"/>
                          <a:cs typeface="Times New Roman" panose="02020603050405020304" pitchFamily="18" charset="0"/>
                        </a:rPr>
                        <a:t>The high cost and complex program make this prototype not suitable for a low-cost and user-friendly runoff sensor. Thus this idea has not been adopted. </a:t>
                      </a:r>
                      <a:endParaRPr lang="zh-CN" sz="1800" kern="100" dirty="0">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6" name="Title 1"/>
          <p:cNvSpPr txBox="1">
            <a:spLocks/>
          </p:cNvSpPr>
          <p:nvPr/>
        </p:nvSpPr>
        <p:spPr>
          <a:xfrm>
            <a:off x="457200" y="105502"/>
            <a:ext cx="8229600" cy="803756"/>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3200" b="1" kern="1200">
                <a:solidFill>
                  <a:schemeClr val="tx1"/>
                </a:solidFill>
                <a:latin typeface="+mj-lt"/>
                <a:ea typeface="+mj-ea"/>
                <a:cs typeface="+mj-cs"/>
              </a:defRPr>
            </a:lvl1pPr>
          </a:lstStyle>
          <a:p>
            <a:r>
              <a:rPr lang="en-US" altLang="zh-CN" dirty="0" smtClean="0"/>
              <a:t>Comparison between Designs</a:t>
            </a:r>
            <a:endParaRPr lang="zh-CN" altLang="en-US" dirty="0"/>
          </a:p>
        </p:txBody>
      </p:sp>
    </p:spTree>
    <p:extLst>
      <p:ext uri="{BB962C8B-B14F-4D97-AF65-F5344CB8AC3E}">
        <p14:creationId xmlns:p14="http://schemas.microsoft.com/office/powerpoint/2010/main" val="260660607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zh-CN" dirty="0"/>
              <a:t>Comparison between </a:t>
            </a:r>
            <a:r>
              <a:rPr lang="en-US" altLang="zh-CN" dirty="0" smtClean="0"/>
              <a:t>Designs (Con)</a:t>
            </a:r>
            <a:endParaRPr lang="zh-CN" altLang="en-US" dirty="0"/>
          </a:p>
        </p:txBody>
      </p:sp>
      <p:sp>
        <p:nvSpPr>
          <p:cNvPr id="5" name="Slide Number Placeholder 4"/>
          <p:cNvSpPr>
            <a:spLocks noGrp="1"/>
          </p:cNvSpPr>
          <p:nvPr>
            <p:ph type="sldNum" sz="quarter" idx="12"/>
          </p:nvPr>
        </p:nvSpPr>
        <p:spPr/>
        <p:txBody>
          <a:bodyPr/>
          <a:lstStyle/>
          <a:p>
            <a:fld id="{F06A5241-12CB-C64D-AE38-6540AC6C648E}" type="slidenum">
              <a:rPr lang="en-US" smtClean="0"/>
              <a:pPr/>
              <a:t>19</a:t>
            </a:fld>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4110934999"/>
              </p:ext>
            </p:extLst>
          </p:nvPr>
        </p:nvGraphicFramePr>
        <p:xfrm>
          <a:off x="269875" y="1016000"/>
          <a:ext cx="8604250" cy="5176520"/>
        </p:xfrm>
        <a:graphic>
          <a:graphicData uri="http://schemas.openxmlformats.org/drawingml/2006/table">
            <a:tbl>
              <a:tblPr firstRow="1" firstCol="1" bandRow="1">
                <a:tableStyleId>{5C22544A-7EE6-4342-B048-85BDC9FD1C3A}</a:tableStyleId>
              </a:tblPr>
              <a:tblGrid>
                <a:gridCol w="1091334"/>
                <a:gridCol w="1441757"/>
                <a:gridCol w="1748382"/>
                <a:gridCol w="1381861"/>
                <a:gridCol w="2940916"/>
              </a:tblGrid>
              <a:tr h="787400">
                <a:tc>
                  <a:txBody>
                    <a:bodyPr/>
                    <a:lstStyle/>
                    <a:p>
                      <a:pPr algn="ctr">
                        <a:lnSpc>
                          <a:spcPct val="100000"/>
                        </a:lnSpc>
                        <a:spcAft>
                          <a:spcPts val="0"/>
                        </a:spcAft>
                      </a:pPr>
                      <a:r>
                        <a:rPr lang="en-US" sz="1600" kern="100" dirty="0">
                          <a:effectLst/>
                          <a:latin typeface="+mn-lt"/>
                        </a:rPr>
                        <a:t>Device Type</a:t>
                      </a:r>
                      <a:endParaRPr lang="zh-CN" sz="1600" kern="100" dirty="0">
                        <a:effectLst/>
                        <a:latin typeface="+mn-lt"/>
                        <a:ea typeface="Times New Roman" panose="02020603050405020304" pitchFamily="18" charset="0"/>
                      </a:endParaRPr>
                    </a:p>
                  </a:txBody>
                  <a:tcPr marL="28221" marR="2822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0000"/>
                        </a:lnSpc>
                        <a:spcAft>
                          <a:spcPts val="0"/>
                        </a:spcAft>
                      </a:pPr>
                      <a:r>
                        <a:rPr lang="en-US" sz="1600" kern="100" dirty="0">
                          <a:effectLst/>
                          <a:latin typeface="+mn-lt"/>
                        </a:rPr>
                        <a:t>Advantages</a:t>
                      </a:r>
                      <a:endParaRPr lang="zh-CN" sz="1600" kern="100" dirty="0">
                        <a:effectLst/>
                        <a:latin typeface="+mn-lt"/>
                        <a:ea typeface="Times New Roman" panose="02020603050405020304" pitchFamily="18" charset="0"/>
                      </a:endParaRPr>
                    </a:p>
                  </a:txBody>
                  <a:tcPr marL="28221" marR="2822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0000"/>
                        </a:lnSpc>
                        <a:spcAft>
                          <a:spcPts val="0"/>
                        </a:spcAft>
                      </a:pPr>
                      <a:r>
                        <a:rPr lang="en-US" sz="1600" kern="100" dirty="0">
                          <a:effectLst/>
                          <a:latin typeface="+mn-lt"/>
                        </a:rPr>
                        <a:t>Disadvantages</a:t>
                      </a:r>
                      <a:endParaRPr lang="zh-CN" sz="1600" kern="100" dirty="0">
                        <a:effectLst/>
                        <a:latin typeface="+mn-lt"/>
                        <a:ea typeface="Times New Roman" panose="02020603050405020304" pitchFamily="18" charset="0"/>
                      </a:endParaRPr>
                    </a:p>
                  </a:txBody>
                  <a:tcPr marL="28221" marR="2822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0000"/>
                        </a:lnSpc>
                        <a:spcAft>
                          <a:spcPts val="0"/>
                        </a:spcAft>
                      </a:pPr>
                      <a:r>
                        <a:rPr lang="en-US" sz="1600" kern="100" dirty="0">
                          <a:effectLst/>
                          <a:latin typeface="+mn-lt"/>
                        </a:rPr>
                        <a:t>Constructed?</a:t>
                      </a:r>
                      <a:endParaRPr lang="zh-CN" sz="1600" kern="100" dirty="0">
                        <a:effectLst/>
                        <a:latin typeface="+mn-lt"/>
                        <a:ea typeface="Times New Roman" panose="02020603050405020304" pitchFamily="18" charset="0"/>
                      </a:endParaRPr>
                    </a:p>
                  </a:txBody>
                  <a:tcPr marL="28221" marR="2822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0000"/>
                        </a:lnSpc>
                        <a:spcAft>
                          <a:spcPts val="0"/>
                        </a:spcAft>
                      </a:pPr>
                      <a:r>
                        <a:rPr lang="en-US" sz="1600" kern="100" dirty="0">
                          <a:effectLst/>
                          <a:latin typeface="+mn-lt"/>
                        </a:rPr>
                        <a:t>Comments</a:t>
                      </a:r>
                      <a:endParaRPr lang="zh-CN" sz="1600" kern="100" dirty="0">
                        <a:effectLst/>
                        <a:latin typeface="+mn-lt"/>
                        <a:ea typeface="Times New Roman" panose="02020603050405020304" pitchFamily="18" charset="0"/>
                      </a:endParaRPr>
                    </a:p>
                  </a:txBody>
                  <a:tcPr marL="28221" marR="2822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856328">
                <a:tc>
                  <a:txBody>
                    <a:bodyPr/>
                    <a:lstStyle/>
                    <a:p>
                      <a:pPr marL="0" algn="ctr" defTabSz="457200" rtl="0" eaLnBrk="1" latinLnBrk="0" hangingPunct="1">
                        <a:lnSpc>
                          <a:spcPct val="100000"/>
                        </a:lnSpc>
                        <a:spcAft>
                          <a:spcPts val="0"/>
                        </a:spcAft>
                      </a:pPr>
                      <a:r>
                        <a:rPr lang="en-US" sz="1600" b="1" kern="100" dirty="0">
                          <a:solidFill>
                            <a:schemeClr val="lt1"/>
                          </a:solidFill>
                          <a:effectLst/>
                          <a:latin typeface="+mn-lt"/>
                          <a:ea typeface="+mn-ea"/>
                          <a:cs typeface="+mn-cs"/>
                        </a:rPr>
                        <a:t>Paddle Wheel Prototype</a:t>
                      </a:r>
                      <a:endParaRPr lang="zh-CN" sz="1600" b="1" kern="100" dirty="0">
                        <a:solidFill>
                          <a:schemeClr val="lt1"/>
                        </a:solidFill>
                        <a:effectLst/>
                        <a:latin typeface="+mn-lt"/>
                        <a:ea typeface="+mn-ea"/>
                        <a:cs typeface="+mn-cs"/>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Aft>
                          <a:spcPts val="0"/>
                        </a:spcAft>
                      </a:pPr>
                      <a:r>
                        <a:rPr lang="en-US" sz="1600" kern="100" dirty="0">
                          <a:solidFill>
                            <a:srgbClr val="000000"/>
                          </a:solidFill>
                          <a:effectLst/>
                          <a:latin typeface="+mn-lt"/>
                          <a:ea typeface="宋体" panose="02010600030101010101" pitchFamily="2" charset="-122"/>
                        </a:rPr>
                        <a:t>1. Could measure the amount of runoff that runs through the sensor</a:t>
                      </a:r>
                      <a:endParaRPr lang="zh-CN" sz="1600" kern="100" dirty="0">
                        <a:effectLst/>
                        <a:latin typeface="+mn-lt"/>
                        <a:ea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Aft>
                          <a:spcPts val="0"/>
                        </a:spcAft>
                      </a:pPr>
                      <a:r>
                        <a:rPr lang="en-US" sz="1600" kern="100" dirty="0">
                          <a:solidFill>
                            <a:srgbClr val="000000"/>
                          </a:solidFill>
                          <a:effectLst/>
                          <a:latin typeface="+mn-lt"/>
                          <a:ea typeface="宋体" panose="02010600030101010101" pitchFamily="2" charset="-122"/>
                        </a:rPr>
                        <a:t>1. Has moving parts</a:t>
                      </a:r>
                      <a:br>
                        <a:rPr lang="en-US" sz="1600" kern="100" dirty="0">
                          <a:solidFill>
                            <a:srgbClr val="000000"/>
                          </a:solidFill>
                          <a:effectLst/>
                          <a:latin typeface="+mn-lt"/>
                          <a:ea typeface="宋体" panose="02010600030101010101" pitchFamily="2" charset="-122"/>
                        </a:rPr>
                      </a:br>
                      <a:r>
                        <a:rPr lang="en-US" sz="1600" kern="100" dirty="0">
                          <a:solidFill>
                            <a:srgbClr val="000000"/>
                          </a:solidFill>
                          <a:effectLst/>
                          <a:latin typeface="+mn-lt"/>
                          <a:ea typeface="宋体" panose="02010600030101010101" pitchFamily="2" charset="-122"/>
                        </a:rPr>
                        <a:t>2. Clogging issue</a:t>
                      </a:r>
                      <a:br>
                        <a:rPr lang="en-US" sz="1600" kern="100" dirty="0">
                          <a:solidFill>
                            <a:srgbClr val="000000"/>
                          </a:solidFill>
                          <a:effectLst/>
                          <a:latin typeface="+mn-lt"/>
                          <a:ea typeface="宋体" panose="02010600030101010101" pitchFamily="2" charset="-122"/>
                        </a:rPr>
                      </a:br>
                      <a:r>
                        <a:rPr lang="en-US" sz="1600" kern="100" dirty="0">
                          <a:solidFill>
                            <a:srgbClr val="000000"/>
                          </a:solidFill>
                          <a:effectLst/>
                          <a:latin typeface="+mn-lt"/>
                          <a:ea typeface="宋体" panose="02010600030101010101" pitchFamily="2" charset="-122"/>
                        </a:rPr>
                        <a:t>3. Debris may affect the motion of the paddle</a:t>
                      </a:r>
                      <a:endParaRPr lang="zh-CN" sz="1600" kern="100" dirty="0">
                        <a:effectLst/>
                        <a:latin typeface="+mn-lt"/>
                        <a:ea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0000"/>
                        </a:lnSpc>
                        <a:spcAft>
                          <a:spcPts val="0"/>
                        </a:spcAft>
                      </a:pPr>
                      <a:r>
                        <a:rPr lang="en-US" sz="1600" kern="100" dirty="0">
                          <a:solidFill>
                            <a:srgbClr val="000000"/>
                          </a:solidFill>
                          <a:effectLst/>
                          <a:latin typeface="+mn-lt"/>
                          <a:ea typeface="宋体" panose="02010600030101010101" pitchFamily="2" charset="-122"/>
                        </a:rPr>
                        <a:t>Yes</a:t>
                      </a:r>
                      <a:endParaRPr lang="zh-CN" sz="1600" kern="100" dirty="0">
                        <a:effectLst/>
                        <a:latin typeface="+mn-lt"/>
                        <a:ea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Aft>
                          <a:spcPts val="0"/>
                        </a:spcAft>
                      </a:pPr>
                      <a:r>
                        <a:rPr lang="en-US" sz="1600" kern="100" dirty="0">
                          <a:solidFill>
                            <a:srgbClr val="000000"/>
                          </a:solidFill>
                          <a:effectLst/>
                          <a:latin typeface="+mn-lt"/>
                          <a:ea typeface="宋体" panose="02010600030101010101" pitchFamily="2" charset="-122"/>
                        </a:rPr>
                        <a:t>Despite the disadvantages mentioned, its greatest feature is its ability to measure runoff on a continuous basis, which is direct and useful for performance evaluation and irrigation control. Thus this prototype has been constructed.</a:t>
                      </a:r>
                      <a:endParaRPr lang="zh-CN" sz="1600" kern="100" dirty="0">
                        <a:effectLst/>
                        <a:latin typeface="+mn-lt"/>
                        <a:ea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856328">
                <a:tc>
                  <a:txBody>
                    <a:bodyPr/>
                    <a:lstStyle/>
                    <a:p>
                      <a:pPr marL="0" algn="ctr" defTabSz="457200" rtl="0" eaLnBrk="1" latinLnBrk="0" hangingPunct="1">
                        <a:lnSpc>
                          <a:spcPct val="100000"/>
                        </a:lnSpc>
                        <a:spcAft>
                          <a:spcPts val="0"/>
                        </a:spcAft>
                      </a:pPr>
                      <a:r>
                        <a:rPr lang="en-US" sz="1600" b="1" kern="100" dirty="0">
                          <a:solidFill>
                            <a:schemeClr val="lt1"/>
                          </a:solidFill>
                          <a:effectLst/>
                          <a:latin typeface="+mn-lt"/>
                          <a:ea typeface="+mn-ea"/>
                          <a:cs typeface="+mn-cs"/>
                        </a:rPr>
                        <a:t>Tip Bucket Prototype</a:t>
                      </a:r>
                      <a:endParaRPr lang="zh-CN" sz="1600" b="1" kern="100" dirty="0">
                        <a:solidFill>
                          <a:schemeClr val="lt1"/>
                        </a:solidFill>
                        <a:effectLst/>
                        <a:latin typeface="+mn-lt"/>
                        <a:ea typeface="+mn-ea"/>
                        <a:cs typeface="+mn-cs"/>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Aft>
                          <a:spcPts val="0"/>
                        </a:spcAft>
                      </a:pPr>
                      <a:r>
                        <a:rPr lang="en-US" sz="1600" kern="100">
                          <a:solidFill>
                            <a:srgbClr val="000000"/>
                          </a:solidFill>
                          <a:effectLst/>
                          <a:latin typeface="+mn-lt"/>
                          <a:ea typeface="宋体" panose="02010600030101010101" pitchFamily="2" charset="-122"/>
                        </a:rPr>
                        <a:t>1. Could measure the amount of runoff that runs through the sensor</a:t>
                      </a:r>
                      <a:br>
                        <a:rPr lang="en-US" sz="1600" kern="100">
                          <a:solidFill>
                            <a:srgbClr val="000000"/>
                          </a:solidFill>
                          <a:effectLst/>
                          <a:latin typeface="+mn-lt"/>
                          <a:ea typeface="宋体" panose="02010600030101010101" pitchFamily="2" charset="-122"/>
                        </a:rPr>
                      </a:br>
                      <a:r>
                        <a:rPr lang="en-US" sz="1600" kern="100">
                          <a:solidFill>
                            <a:srgbClr val="000000"/>
                          </a:solidFill>
                          <a:effectLst/>
                          <a:latin typeface="+mn-lt"/>
                          <a:ea typeface="宋体" panose="02010600030101010101" pitchFamily="2" charset="-122"/>
                        </a:rPr>
                        <a:t>2. Do not need much maintenance</a:t>
                      </a:r>
                      <a:endParaRPr lang="zh-CN" sz="1600" kern="100">
                        <a:effectLst/>
                        <a:latin typeface="+mn-lt"/>
                        <a:ea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Aft>
                          <a:spcPts val="0"/>
                        </a:spcAft>
                      </a:pPr>
                      <a:r>
                        <a:rPr lang="en-US" sz="1600" kern="100">
                          <a:solidFill>
                            <a:srgbClr val="000000"/>
                          </a:solidFill>
                          <a:effectLst/>
                          <a:latin typeface="+mn-lt"/>
                          <a:ea typeface="宋体" panose="02010600030101010101" pitchFamily="2" charset="-122"/>
                        </a:rPr>
                        <a:t>1. Has moving parts</a:t>
                      </a:r>
                      <a:br>
                        <a:rPr lang="en-US" sz="1600" kern="100">
                          <a:solidFill>
                            <a:srgbClr val="000000"/>
                          </a:solidFill>
                          <a:effectLst/>
                          <a:latin typeface="+mn-lt"/>
                          <a:ea typeface="宋体" panose="02010600030101010101" pitchFamily="2" charset="-122"/>
                        </a:rPr>
                      </a:br>
                      <a:r>
                        <a:rPr lang="en-US" sz="1600" kern="100">
                          <a:solidFill>
                            <a:srgbClr val="000000"/>
                          </a:solidFill>
                          <a:effectLst/>
                          <a:latin typeface="+mn-lt"/>
                          <a:ea typeface="宋体" panose="02010600030101010101" pitchFamily="2" charset="-122"/>
                        </a:rPr>
                        <a:t>2. Clogging issue</a:t>
                      </a:r>
                      <a:br>
                        <a:rPr lang="en-US" sz="1600" kern="100">
                          <a:solidFill>
                            <a:srgbClr val="000000"/>
                          </a:solidFill>
                          <a:effectLst/>
                          <a:latin typeface="+mn-lt"/>
                          <a:ea typeface="宋体" panose="02010600030101010101" pitchFamily="2" charset="-122"/>
                        </a:rPr>
                      </a:br>
                      <a:r>
                        <a:rPr lang="en-US" sz="1600" kern="100">
                          <a:solidFill>
                            <a:srgbClr val="000000"/>
                          </a:solidFill>
                          <a:effectLst/>
                          <a:latin typeface="+mn-lt"/>
                          <a:ea typeface="宋体" panose="02010600030101010101" pitchFamily="2" charset="-122"/>
                        </a:rPr>
                        <a:t>3. Debris may accumulate in the buckets and affect the motion of it</a:t>
                      </a:r>
                      <a:endParaRPr lang="zh-CN" sz="1600" kern="100">
                        <a:effectLst/>
                        <a:latin typeface="+mn-lt"/>
                        <a:ea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0000"/>
                        </a:lnSpc>
                        <a:spcAft>
                          <a:spcPts val="0"/>
                        </a:spcAft>
                      </a:pPr>
                      <a:r>
                        <a:rPr lang="en-US" sz="1600" kern="100" dirty="0">
                          <a:solidFill>
                            <a:srgbClr val="000000"/>
                          </a:solidFill>
                          <a:effectLst/>
                          <a:latin typeface="+mn-lt"/>
                          <a:ea typeface="宋体" panose="02010600030101010101" pitchFamily="2" charset="-122"/>
                        </a:rPr>
                        <a:t>No</a:t>
                      </a:r>
                      <a:endParaRPr lang="zh-CN" sz="1600" kern="100" dirty="0">
                        <a:effectLst/>
                        <a:latin typeface="+mn-lt"/>
                        <a:ea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Aft>
                          <a:spcPts val="0"/>
                        </a:spcAft>
                      </a:pPr>
                      <a:r>
                        <a:rPr lang="en-US" sz="1600" kern="100" dirty="0">
                          <a:solidFill>
                            <a:srgbClr val="000000"/>
                          </a:solidFill>
                          <a:effectLst/>
                          <a:latin typeface="+mn-lt"/>
                          <a:ea typeface="宋体" panose="02010600030101010101" pitchFamily="2" charset="-122"/>
                        </a:rPr>
                        <a:t>The tip bucket prototype has a very similar working principle and mechanism as the paddle wheel prototype. Since the paddle wheel prototype has been constructed, the tip bucket prototype has not been adopted.</a:t>
                      </a:r>
                      <a:endParaRPr lang="zh-CN" sz="1600" kern="100" dirty="0">
                        <a:effectLst/>
                        <a:latin typeface="+mn-lt"/>
                        <a:ea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7" name="Title 1"/>
          <p:cNvSpPr txBox="1">
            <a:spLocks/>
          </p:cNvSpPr>
          <p:nvPr/>
        </p:nvSpPr>
        <p:spPr>
          <a:xfrm>
            <a:off x="457200" y="128951"/>
            <a:ext cx="8229600" cy="803756"/>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3200" b="1" kern="1200">
                <a:solidFill>
                  <a:schemeClr val="tx1"/>
                </a:solidFill>
                <a:latin typeface="+mj-lt"/>
                <a:ea typeface="+mj-ea"/>
                <a:cs typeface="+mj-cs"/>
              </a:defRPr>
            </a:lvl1pPr>
          </a:lstStyle>
          <a:p>
            <a:r>
              <a:rPr lang="en-US" altLang="zh-CN" dirty="0" smtClean="0"/>
              <a:t>Comparison between Designs (contd.)</a:t>
            </a:r>
            <a:endParaRPr lang="zh-CN" altLang="en-US" dirty="0"/>
          </a:p>
        </p:txBody>
      </p:sp>
    </p:spTree>
    <p:extLst>
      <p:ext uri="{BB962C8B-B14F-4D97-AF65-F5344CB8AC3E}">
        <p14:creationId xmlns:p14="http://schemas.microsoft.com/office/powerpoint/2010/main" val="361014208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a:t>
            </a:r>
            <a:r>
              <a:rPr lang="en-US" altLang="zh-CN" dirty="0" smtClean="0"/>
              <a:t>utline</a:t>
            </a:r>
            <a:endParaRPr lang="en-US" dirty="0"/>
          </a:p>
        </p:txBody>
      </p:sp>
      <p:sp>
        <p:nvSpPr>
          <p:cNvPr id="3" name="Content Placeholder 2"/>
          <p:cNvSpPr>
            <a:spLocks noGrp="1"/>
          </p:cNvSpPr>
          <p:nvPr>
            <p:ph idx="1"/>
          </p:nvPr>
        </p:nvSpPr>
        <p:spPr>
          <a:xfrm>
            <a:off x="457200" y="1852933"/>
            <a:ext cx="8229600" cy="4246281"/>
          </a:xfrm>
        </p:spPr>
        <p:txBody>
          <a:bodyPr>
            <a:normAutofit/>
          </a:bodyPr>
          <a:lstStyle/>
          <a:p>
            <a:r>
              <a:rPr lang="en-US" dirty="0" smtClean="0"/>
              <a:t>Introduction &amp; Motivation</a:t>
            </a:r>
          </a:p>
          <a:p>
            <a:r>
              <a:rPr lang="en-US" dirty="0" smtClean="0"/>
              <a:t>Literature Review</a:t>
            </a:r>
          </a:p>
          <a:p>
            <a:r>
              <a:rPr lang="en-US" altLang="zh-CN" dirty="0" smtClean="0"/>
              <a:t>Design And Fabrication of Landscape Irrigation Runoff Mitigation System (</a:t>
            </a:r>
            <a:r>
              <a:rPr lang="en-US" altLang="zh-CN" dirty="0" smtClean="0"/>
              <a:t>LIRMS</a:t>
            </a:r>
            <a:r>
              <a:rPr lang="en-US" altLang="zh-CN" dirty="0" smtClean="0"/>
              <a:t>)</a:t>
            </a:r>
          </a:p>
          <a:p>
            <a:r>
              <a:rPr lang="en-US" dirty="0" smtClean="0"/>
              <a:t>Results </a:t>
            </a:r>
            <a:r>
              <a:rPr lang="en-US" dirty="0"/>
              <a:t>&amp; Discussion</a:t>
            </a:r>
          </a:p>
          <a:p>
            <a:r>
              <a:rPr lang="en-US" dirty="0" smtClean="0"/>
              <a:t>Conclusion</a:t>
            </a:r>
          </a:p>
          <a:p>
            <a:r>
              <a:rPr lang="en-US" dirty="0" smtClean="0"/>
              <a:t>Future Work</a:t>
            </a:r>
            <a:endParaRPr lang="en-US" dirty="0"/>
          </a:p>
        </p:txBody>
      </p:sp>
      <p:sp>
        <p:nvSpPr>
          <p:cNvPr id="4" name="Slide Number Placeholder 3"/>
          <p:cNvSpPr>
            <a:spLocks noGrp="1"/>
          </p:cNvSpPr>
          <p:nvPr>
            <p:ph type="sldNum" sz="quarter" idx="12"/>
          </p:nvPr>
        </p:nvSpPr>
        <p:spPr/>
        <p:txBody>
          <a:bodyPr/>
          <a:lstStyle/>
          <a:p>
            <a:fld id="{F06A5241-12CB-C64D-AE38-6540AC6C648E}" type="slidenum">
              <a:rPr lang="en-US" smtClean="0"/>
              <a:pPr/>
              <a:t>2</a:t>
            </a:fld>
            <a:endParaRPr lang="en-US" dirty="0"/>
          </a:p>
        </p:txBody>
      </p:sp>
    </p:spTree>
    <p:extLst>
      <p:ext uri="{BB962C8B-B14F-4D97-AF65-F5344CB8AC3E}">
        <p14:creationId xmlns:p14="http://schemas.microsoft.com/office/powerpoint/2010/main" val="425214921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zh-CN" dirty="0"/>
              <a:t>Comparison between </a:t>
            </a:r>
            <a:r>
              <a:rPr lang="en-US" altLang="zh-CN" dirty="0" smtClean="0"/>
              <a:t>Designs (Con)</a:t>
            </a:r>
            <a:endParaRPr lang="zh-CN" altLang="en-US" dirty="0"/>
          </a:p>
        </p:txBody>
      </p:sp>
      <p:sp>
        <p:nvSpPr>
          <p:cNvPr id="5" name="Slide Number Placeholder 4"/>
          <p:cNvSpPr>
            <a:spLocks noGrp="1"/>
          </p:cNvSpPr>
          <p:nvPr>
            <p:ph type="sldNum" sz="quarter" idx="12"/>
          </p:nvPr>
        </p:nvSpPr>
        <p:spPr/>
        <p:txBody>
          <a:bodyPr/>
          <a:lstStyle/>
          <a:p>
            <a:fld id="{F06A5241-12CB-C64D-AE38-6540AC6C648E}" type="slidenum">
              <a:rPr lang="en-US" smtClean="0"/>
              <a:pPr/>
              <a:t>20</a:t>
            </a:fld>
            <a:endParaRPr lang="en-US" dirty="0"/>
          </a:p>
        </p:txBody>
      </p:sp>
      <p:graphicFrame>
        <p:nvGraphicFramePr>
          <p:cNvPr id="6" name="Content Placeholder 5"/>
          <p:cNvGraphicFramePr>
            <a:graphicFrameLocks noGrp="1"/>
          </p:cNvGraphicFramePr>
          <p:nvPr>
            <p:ph idx="4294967295"/>
            <p:extLst>
              <p:ext uri="{D42A27DB-BD31-4B8C-83A1-F6EECF244321}">
                <p14:modId xmlns:p14="http://schemas.microsoft.com/office/powerpoint/2010/main" val="816722237"/>
              </p:ext>
            </p:extLst>
          </p:nvPr>
        </p:nvGraphicFramePr>
        <p:xfrm>
          <a:off x="273049" y="933308"/>
          <a:ext cx="8597901" cy="5787013"/>
        </p:xfrm>
        <a:graphic>
          <a:graphicData uri="http://schemas.openxmlformats.org/drawingml/2006/table">
            <a:tbl>
              <a:tblPr firstRow="1" firstCol="1" bandRow="1">
                <a:tableStyleId>{5C22544A-7EE6-4342-B048-85BDC9FD1C3A}</a:tableStyleId>
              </a:tblPr>
              <a:tblGrid>
                <a:gridCol w="1534969"/>
                <a:gridCol w="1392382"/>
                <a:gridCol w="1701800"/>
                <a:gridCol w="1591733"/>
                <a:gridCol w="2377017"/>
              </a:tblGrid>
              <a:tr h="574933">
                <a:tc>
                  <a:txBody>
                    <a:bodyPr/>
                    <a:lstStyle/>
                    <a:p>
                      <a:pPr marL="0" algn="ctr" defTabSz="457200" rtl="0" eaLnBrk="1" latinLnBrk="0" hangingPunct="1">
                        <a:lnSpc>
                          <a:spcPct val="100000"/>
                        </a:lnSpc>
                        <a:spcAft>
                          <a:spcPts val="0"/>
                        </a:spcAft>
                      </a:pPr>
                      <a:r>
                        <a:rPr lang="en-US" sz="1800" b="1" kern="100" dirty="0">
                          <a:solidFill>
                            <a:schemeClr val="lt1"/>
                          </a:solidFill>
                          <a:effectLst/>
                          <a:latin typeface="+mn-lt"/>
                          <a:ea typeface="+mn-ea"/>
                          <a:cs typeface="+mn-cs"/>
                        </a:rPr>
                        <a:t>Device Type</a:t>
                      </a:r>
                      <a:endParaRPr lang="zh-CN" sz="1800" b="1" kern="100" dirty="0">
                        <a:solidFill>
                          <a:schemeClr val="lt1"/>
                        </a:solidFill>
                        <a:effectLst/>
                        <a:latin typeface="+mn-lt"/>
                        <a:ea typeface="+mn-ea"/>
                        <a:cs typeface="+mn-cs"/>
                      </a:endParaRPr>
                    </a:p>
                  </a:txBody>
                  <a:tcPr marL="28221" marR="2822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marL="0" algn="ctr" defTabSz="457200" rtl="0" eaLnBrk="1" latinLnBrk="0" hangingPunct="1">
                        <a:lnSpc>
                          <a:spcPct val="100000"/>
                        </a:lnSpc>
                        <a:spcAft>
                          <a:spcPts val="0"/>
                        </a:spcAft>
                      </a:pPr>
                      <a:r>
                        <a:rPr lang="en-US" sz="1800" b="1" kern="100" dirty="0">
                          <a:solidFill>
                            <a:schemeClr val="lt1"/>
                          </a:solidFill>
                          <a:effectLst/>
                          <a:latin typeface="+mn-lt"/>
                          <a:ea typeface="+mn-ea"/>
                          <a:cs typeface="+mn-cs"/>
                        </a:rPr>
                        <a:t>Advantages</a:t>
                      </a:r>
                      <a:endParaRPr lang="zh-CN" sz="1800" b="1" kern="100" dirty="0">
                        <a:solidFill>
                          <a:schemeClr val="lt1"/>
                        </a:solidFill>
                        <a:effectLst/>
                        <a:latin typeface="+mn-lt"/>
                        <a:ea typeface="+mn-ea"/>
                        <a:cs typeface="+mn-cs"/>
                      </a:endParaRPr>
                    </a:p>
                  </a:txBody>
                  <a:tcPr marL="28221" marR="2822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marL="0" algn="ctr" defTabSz="457200" rtl="0" eaLnBrk="1" latinLnBrk="0" hangingPunct="1">
                        <a:lnSpc>
                          <a:spcPct val="100000"/>
                        </a:lnSpc>
                        <a:spcAft>
                          <a:spcPts val="0"/>
                        </a:spcAft>
                      </a:pPr>
                      <a:r>
                        <a:rPr lang="en-US" sz="1800" b="1" kern="100" dirty="0">
                          <a:solidFill>
                            <a:schemeClr val="lt1"/>
                          </a:solidFill>
                          <a:effectLst/>
                          <a:latin typeface="+mn-lt"/>
                          <a:ea typeface="+mn-ea"/>
                          <a:cs typeface="+mn-cs"/>
                        </a:rPr>
                        <a:t>Disadvantages</a:t>
                      </a:r>
                      <a:endParaRPr lang="zh-CN" sz="1800" b="1" kern="100" dirty="0">
                        <a:solidFill>
                          <a:schemeClr val="lt1"/>
                        </a:solidFill>
                        <a:effectLst/>
                        <a:latin typeface="+mn-lt"/>
                        <a:ea typeface="+mn-ea"/>
                        <a:cs typeface="+mn-cs"/>
                      </a:endParaRPr>
                    </a:p>
                  </a:txBody>
                  <a:tcPr marL="28221" marR="2822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marL="0" algn="ctr" defTabSz="457200" rtl="0" eaLnBrk="1" latinLnBrk="0" hangingPunct="1">
                        <a:lnSpc>
                          <a:spcPct val="100000"/>
                        </a:lnSpc>
                        <a:spcAft>
                          <a:spcPts val="0"/>
                        </a:spcAft>
                      </a:pPr>
                      <a:r>
                        <a:rPr lang="en-US" sz="1800" b="1" kern="100" dirty="0">
                          <a:solidFill>
                            <a:schemeClr val="lt1"/>
                          </a:solidFill>
                          <a:effectLst/>
                          <a:latin typeface="+mn-lt"/>
                          <a:ea typeface="+mn-ea"/>
                          <a:cs typeface="+mn-cs"/>
                        </a:rPr>
                        <a:t>Constructed?</a:t>
                      </a:r>
                      <a:endParaRPr lang="zh-CN" sz="1800" b="1" kern="100" dirty="0">
                        <a:solidFill>
                          <a:schemeClr val="lt1"/>
                        </a:solidFill>
                        <a:effectLst/>
                        <a:latin typeface="+mn-lt"/>
                        <a:ea typeface="+mn-ea"/>
                        <a:cs typeface="+mn-cs"/>
                      </a:endParaRPr>
                    </a:p>
                  </a:txBody>
                  <a:tcPr marL="28221" marR="2822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marL="0" algn="ctr" defTabSz="457200" rtl="0" eaLnBrk="1" latinLnBrk="0" hangingPunct="1">
                        <a:lnSpc>
                          <a:spcPct val="100000"/>
                        </a:lnSpc>
                        <a:spcAft>
                          <a:spcPts val="0"/>
                        </a:spcAft>
                      </a:pPr>
                      <a:r>
                        <a:rPr lang="en-US" sz="1800" b="1" kern="100" dirty="0">
                          <a:solidFill>
                            <a:schemeClr val="lt1"/>
                          </a:solidFill>
                          <a:effectLst/>
                          <a:latin typeface="+mn-lt"/>
                          <a:ea typeface="+mn-ea"/>
                          <a:cs typeface="+mn-cs"/>
                        </a:rPr>
                        <a:t>Comments</a:t>
                      </a:r>
                      <a:endParaRPr lang="zh-CN" sz="1800" b="1" kern="100" dirty="0">
                        <a:solidFill>
                          <a:schemeClr val="lt1"/>
                        </a:solidFill>
                        <a:effectLst/>
                        <a:latin typeface="+mn-lt"/>
                        <a:ea typeface="+mn-ea"/>
                        <a:cs typeface="+mn-cs"/>
                      </a:endParaRPr>
                    </a:p>
                  </a:txBody>
                  <a:tcPr marL="28221" marR="2822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r>
              <a:tr h="1652154">
                <a:tc>
                  <a:txBody>
                    <a:bodyPr/>
                    <a:lstStyle/>
                    <a:p>
                      <a:pPr marL="0" algn="ctr" defTabSz="457200" rtl="0" eaLnBrk="1" latinLnBrk="0" hangingPunct="1">
                        <a:lnSpc>
                          <a:spcPct val="100000"/>
                        </a:lnSpc>
                        <a:spcAft>
                          <a:spcPts val="0"/>
                        </a:spcAft>
                      </a:pPr>
                      <a:r>
                        <a:rPr lang="en-US" sz="1800" b="1" kern="100" dirty="0">
                          <a:solidFill>
                            <a:schemeClr val="lt1"/>
                          </a:solidFill>
                          <a:effectLst/>
                          <a:latin typeface="+mn-lt"/>
                          <a:ea typeface="+mn-ea"/>
                          <a:cs typeface="+mn-cs"/>
                        </a:rPr>
                        <a:t>Float Prototype</a:t>
                      </a:r>
                      <a:endParaRPr lang="zh-CN" sz="1800" b="1" kern="100" dirty="0">
                        <a:solidFill>
                          <a:schemeClr val="lt1"/>
                        </a:solidFill>
                        <a:effectLst/>
                        <a:latin typeface="+mn-lt"/>
                        <a:ea typeface="+mn-ea"/>
                        <a:cs typeface="+mn-cs"/>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Aft>
                          <a:spcPts val="0"/>
                        </a:spcAft>
                      </a:pPr>
                      <a:r>
                        <a:rPr lang="en-US" sz="1800" kern="100" dirty="0">
                          <a:solidFill>
                            <a:srgbClr val="000000"/>
                          </a:solidFill>
                          <a:effectLst/>
                          <a:latin typeface="+mn-lt"/>
                          <a:ea typeface="宋体" panose="02010600030101010101" pitchFamily="2" charset="-122"/>
                        </a:rPr>
                        <a:t>1. Simple</a:t>
                      </a:r>
                      <a:br>
                        <a:rPr lang="en-US" sz="1800" kern="100" dirty="0">
                          <a:solidFill>
                            <a:srgbClr val="000000"/>
                          </a:solidFill>
                          <a:effectLst/>
                          <a:latin typeface="+mn-lt"/>
                          <a:ea typeface="宋体" panose="02010600030101010101" pitchFamily="2" charset="-122"/>
                        </a:rPr>
                      </a:br>
                      <a:r>
                        <a:rPr lang="en-US" sz="1800" kern="100" dirty="0">
                          <a:solidFill>
                            <a:srgbClr val="000000"/>
                          </a:solidFill>
                          <a:effectLst/>
                          <a:latin typeface="+mn-lt"/>
                          <a:ea typeface="宋体" panose="02010600030101010101" pitchFamily="2" charset="-122"/>
                        </a:rPr>
                        <a:t>2. Reliable</a:t>
                      </a:r>
                      <a:br>
                        <a:rPr lang="en-US" sz="1800" kern="100" dirty="0">
                          <a:solidFill>
                            <a:srgbClr val="000000"/>
                          </a:solidFill>
                          <a:effectLst/>
                          <a:latin typeface="+mn-lt"/>
                          <a:ea typeface="宋体" panose="02010600030101010101" pitchFamily="2" charset="-122"/>
                        </a:rPr>
                      </a:br>
                      <a:r>
                        <a:rPr lang="en-US" sz="1800" kern="100" dirty="0">
                          <a:solidFill>
                            <a:srgbClr val="000000"/>
                          </a:solidFill>
                          <a:effectLst/>
                          <a:latin typeface="+mn-lt"/>
                          <a:ea typeface="宋体" panose="02010600030101010101" pitchFamily="2" charset="-122"/>
                        </a:rPr>
                        <a:t>3. No moving parts</a:t>
                      </a:r>
                      <a:endParaRPr lang="zh-CN" sz="1800" kern="100" dirty="0">
                        <a:effectLst/>
                        <a:latin typeface="+mn-lt"/>
                        <a:ea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Aft>
                          <a:spcPts val="0"/>
                        </a:spcAft>
                      </a:pPr>
                      <a:r>
                        <a:rPr lang="en-US" sz="1800" kern="100" dirty="0">
                          <a:solidFill>
                            <a:srgbClr val="000000"/>
                          </a:solidFill>
                          <a:effectLst/>
                          <a:latin typeface="+mn-lt"/>
                          <a:ea typeface="宋体" panose="02010600030101010101" pitchFamily="2" charset="-122"/>
                        </a:rPr>
                        <a:t>1. Need high efficiency filter system to avoid clogging issue</a:t>
                      </a:r>
                      <a:endParaRPr lang="zh-CN" sz="1800" kern="100" dirty="0">
                        <a:effectLst/>
                        <a:latin typeface="+mn-lt"/>
                        <a:ea typeface="Times New Roman" panose="02020603050405020304" pitchFamily="18" charset="0"/>
                      </a:endParaRPr>
                    </a:p>
                    <a:p>
                      <a:pPr>
                        <a:lnSpc>
                          <a:spcPct val="100000"/>
                        </a:lnSpc>
                        <a:spcAft>
                          <a:spcPts val="0"/>
                        </a:spcAft>
                      </a:pPr>
                      <a:r>
                        <a:rPr lang="en-US" sz="1800" kern="100" dirty="0">
                          <a:solidFill>
                            <a:srgbClr val="000000"/>
                          </a:solidFill>
                          <a:effectLst/>
                          <a:latin typeface="+mn-lt"/>
                          <a:ea typeface="宋体" panose="02010600030101010101" pitchFamily="2" charset="-122"/>
                        </a:rPr>
                        <a:t>2. Lag in response time</a:t>
                      </a:r>
                      <a:endParaRPr lang="zh-CN" sz="1800" kern="100" dirty="0">
                        <a:effectLst/>
                        <a:latin typeface="+mn-lt"/>
                        <a:ea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0000"/>
                        </a:lnSpc>
                        <a:spcAft>
                          <a:spcPts val="0"/>
                        </a:spcAft>
                      </a:pPr>
                      <a:r>
                        <a:rPr lang="en-US" sz="1800" kern="100" dirty="0">
                          <a:solidFill>
                            <a:srgbClr val="000000"/>
                          </a:solidFill>
                          <a:effectLst/>
                          <a:latin typeface="+mn-lt"/>
                          <a:ea typeface="宋体" panose="02010600030101010101" pitchFamily="2" charset="-122"/>
                        </a:rPr>
                        <a:t>Yes</a:t>
                      </a:r>
                      <a:endParaRPr lang="zh-CN" sz="1800" kern="100" dirty="0">
                        <a:effectLst/>
                        <a:latin typeface="+mn-lt"/>
                        <a:ea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Aft>
                          <a:spcPts val="0"/>
                        </a:spcAft>
                      </a:pPr>
                      <a:r>
                        <a:rPr lang="en-US" sz="1800" kern="100" dirty="0">
                          <a:solidFill>
                            <a:srgbClr val="000000"/>
                          </a:solidFill>
                          <a:effectLst/>
                          <a:latin typeface="+mn-lt"/>
                          <a:ea typeface="宋体" panose="02010600030101010101" pitchFamily="2" charset="-122"/>
                        </a:rPr>
                        <a:t>The float prototype is simple and easy to build, plus it is reliable and inexpensive. Though it exhibits a lagging response, it has been constructed and adopted. </a:t>
                      </a:r>
                      <a:endParaRPr lang="zh-CN" sz="1800" kern="100" dirty="0">
                        <a:effectLst/>
                        <a:latin typeface="+mn-lt"/>
                        <a:ea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774885">
                <a:tc>
                  <a:txBody>
                    <a:bodyPr/>
                    <a:lstStyle/>
                    <a:p>
                      <a:pPr marL="0" algn="ctr" defTabSz="457200" rtl="0" eaLnBrk="1" latinLnBrk="0" hangingPunct="1">
                        <a:lnSpc>
                          <a:spcPct val="100000"/>
                        </a:lnSpc>
                        <a:spcAft>
                          <a:spcPts val="0"/>
                        </a:spcAft>
                      </a:pPr>
                      <a:r>
                        <a:rPr lang="en-US" sz="1800" b="1" kern="100" dirty="0">
                          <a:solidFill>
                            <a:schemeClr val="lt1"/>
                          </a:solidFill>
                          <a:effectLst/>
                          <a:latin typeface="+mn-lt"/>
                          <a:ea typeface="+mn-ea"/>
                          <a:cs typeface="+mn-cs"/>
                        </a:rPr>
                        <a:t>Conductivity Prototype</a:t>
                      </a:r>
                      <a:endParaRPr lang="zh-CN" sz="1800" b="1" kern="100" dirty="0">
                        <a:solidFill>
                          <a:schemeClr val="lt1"/>
                        </a:solidFill>
                        <a:effectLst/>
                        <a:latin typeface="+mn-lt"/>
                        <a:ea typeface="+mn-ea"/>
                        <a:cs typeface="+mn-cs"/>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Aft>
                          <a:spcPts val="0"/>
                        </a:spcAft>
                      </a:pPr>
                      <a:r>
                        <a:rPr lang="en-US" sz="1800" kern="100" dirty="0">
                          <a:solidFill>
                            <a:srgbClr val="000000"/>
                          </a:solidFill>
                          <a:effectLst/>
                          <a:latin typeface="+mn-lt"/>
                          <a:ea typeface="宋体" panose="02010600030101010101" pitchFamily="2" charset="-122"/>
                        </a:rPr>
                        <a:t>1. Easy to build</a:t>
                      </a:r>
                      <a:br>
                        <a:rPr lang="en-US" sz="1800" kern="100" dirty="0">
                          <a:solidFill>
                            <a:srgbClr val="000000"/>
                          </a:solidFill>
                          <a:effectLst/>
                          <a:latin typeface="+mn-lt"/>
                          <a:ea typeface="宋体" panose="02010600030101010101" pitchFamily="2" charset="-122"/>
                        </a:rPr>
                      </a:br>
                      <a:r>
                        <a:rPr lang="en-US" sz="1800" kern="100" dirty="0">
                          <a:solidFill>
                            <a:srgbClr val="000000"/>
                          </a:solidFill>
                          <a:effectLst/>
                          <a:latin typeface="+mn-lt"/>
                          <a:ea typeface="宋体" panose="02010600030101010101" pitchFamily="2" charset="-122"/>
                        </a:rPr>
                        <a:t>2. Heavy-built</a:t>
                      </a:r>
                      <a:br>
                        <a:rPr lang="en-US" sz="1800" kern="100" dirty="0">
                          <a:solidFill>
                            <a:srgbClr val="000000"/>
                          </a:solidFill>
                          <a:effectLst/>
                          <a:latin typeface="+mn-lt"/>
                          <a:ea typeface="宋体" panose="02010600030101010101" pitchFamily="2" charset="-122"/>
                        </a:rPr>
                      </a:br>
                      <a:r>
                        <a:rPr lang="en-US" sz="1800" kern="100" dirty="0">
                          <a:solidFill>
                            <a:srgbClr val="000000"/>
                          </a:solidFill>
                          <a:effectLst/>
                          <a:latin typeface="+mn-lt"/>
                          <a:ea typeface="宋体" panose="02010600030101010101" pitchFamily="2" charset="-122"/>
                        </a:rPr>
                        <a:t>3. No moving parts</a:t>
                      </a:r>
                      <a:endParaRPr lang="zh-CN" sz="1800" kern="100" dirty="0">
                        <a:effectLst/>
                        <a:latin typeface="+mn-lt"/>
                        <a:ea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Aft>
                          <a:spcPts val="0"/>
                        </a:spcAft>
                      </a:pPr>
                      <a:r>
                        <a:rPr lang="en-US" sz="1800" kern="100" dirty="0">
                          <a:solidFill>
                            <a:srgbClr val="000000"/>
                          </a:solidFill>
                          <a:effectLst/>
                          <a:latin typeface="+mn-lt"/>
                          <a:ea typeface="宋体" panose="02010600030101010101" pitchFamily="2" charset="-122"/>
                        </a:rPr>
                        <a:t>1. Need high efficiency filter system to avoid clogging issue</a:t>
                      </a:r>
                      <a:endParaRPr lang="zh-CN" sz="1800" kern="100" dirty="0">
                        <a:effectLst/>
                        <a:latin typeface="+mn-lt"/>
                        <a:ea typeface="Times New Roman" panose="02020603050405020304" pitchFamily="18" charset="0"/>
                      </a:endParaRPr>
                    </a:p>
                    <a:p>
                      <a:pPr>
                        <a:lnSpc>
                          <a:spcPct val="100000"/>
                        </a:lnSpc>
                        <a:spcAft>
                          <a:spcPts val="0"/>
                        </a:spcAft>
                      </a:pPr>
                      <a:r>
                        <a:rPr lang="en-US" sz="1800" kern="100" dirty="0">
                          <a:solidFill>
                            <a:srgbClr val="000000"/>
                          </a:solidFill>
                          <a:effectLst/>
                          <a:latin typeface="+mn-lt"/>
                          <a:ea typeface="宋体" panose="02010600030101010101" pitchFamily="2" charset="-122"/>
                        </a:rPr>
                        <a:t>2. Lag in response time</a:t>
                      </a:r>
                      <a:br>
                        <a:rPr lang="en-US" sz="1800" kern="100" dirty="0">
                          <a:solidFill>
                            <a:srgbClr val="000000"/>
                          </a:solidFill>
                          <a:effectLst/>
                          <a:latin typeface="+mn-lt"/>
                          <a:ea typeface="宋体" panose="02010600030101010101" pitchFamily="2" charset="-122"/>
                        </a:rPr>
                      </a:br>
                      <a:r>
                        <a:rPr lang="en-US" sz="1800" kern="100" dirty="0">
                          <a:solidFill>
                            <a:srgbClr val="000000"/>
                          </a:solidFill>
                          <a:effectLst/>
                          <a:latin typeface="+mn-lt"/>
                          <a:ea typeface="宋体" panose="02010600030101010101" pitchFamily="2" charset="-122"/>
                        </a:rPr>
                        <a:t>3. Rust on electrodes</a:t>
                      </a:r>
                      <a:endParaRPr lang="zh-CN" sz="1800" kern="100" dirty="0">
                        <a:effectLst/>
                        <a:latin typeface="+mn-lt"/>
                        <a:ea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0000"/>
                        </a:lnSpc>
                        <a:spcAft>
                          <a:spcPts val="0"/>
                        </a:spcAft>
                      </a:pPr>
                      <a:r>
                        <a:rPr lang="en-US" sz="1800" kern="100" dirty="0">
                          <a:solidFill>
                            <a:srgbClr val="000000"/>
                          </a:solidFill>
                          <a:effectLst/>
                          <a:latin typeface="+mn-lt"/>
                          <a:ea typeface="宋体" panose="02010600030101010101" pitchFamily="2" charset="-122"/>
                        </a:rPr>
                        <a:t>Yes</a:t>
                      </a:r>
                      <a:endParaRPr lang="zh-CN" sz="1800" kern="100" dirty="0">
                        <a:effectLst/>
                        <a:latin typeface="+mn-lt"/>
                        <a:ea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spcAft>
                          <a:spcPts val="0"/>
                        </a:spcAft>
                      </a:pPr>
                      <a:r>
                        <a:rPr lang="en-US" sz="1800" kern="100" dirty="0">
                          <a:solidFill>
                            <a:srgbClr val="000000"/>
                          </a:solidFill>
                          <a:effectLst/>
                          <a:latin typeface="+mn-lt"/>
                          <a:ea typeface="宋体" panose="02010600030101010101" pitchFamily="2" charset="-122"/>
                        </a:rPr>
                        <a:t>The conductivity prototype is reliable and inexpensive. It can endure great impact and could also be constructed quickly. Though it exhibits a lagging response, it has been constructed and adopted. </a:t>
                      </a:r>
                      <a:endParaRPr lang="zh-CN" sz="1800" kern="100" dirty="0">
                        <a:effectLst/>
                        <a:latin typeface="+mn-lt"/>
                        <a:ea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7" name="Title 1"/>
          <p:cNvSpPr txBox="1">
            <a:spLocks/>
          </p:cNvSpPr>
          <p:nvPr/>
        </p:nvSpPr>
        <p:spPr>
          <a:xfrm>
            <a:off x="457200" y="129552"/>
            <a:ext cx="8229600" cy="803756"/>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3200" b="1" kern="1200">
                <a:solidFill>
                  <a:schemeClr val="tx1"/>
                </a:solidFill>
                <a:latin typeface="+mj-lt"/>
                <a:ea typeface="+mj-ea"/>
                <a:cs typeface="+mj-cs"/>
              </a:defRPr>
            </a:lvl1pPr>
          </a:lstStyle>
          <a:p>
            <a:r>
              <a:rPr lang="en-US" altLang="zh-CN" dirty="0" smtClean="0"/>
              <a:t>Comparison between Designs (contd.)</a:t>
            </a:r>
            <a:endParaRPr lang="zh-CN" altLang="en-US" dirty="0"/>
          </a:p>
        </p:txBody>
      </p:sp>
    </p:spTree>
    <p:extLst>
      <p:ext uri="{BB962C8B-B14F-4D97-AF65-F5344CB8AC3E}">
        <p14:creationId xmlns:p14="http://schemas.microsoft.com/office/powerpoint/2010/main" val="200998529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ltLang="zh-CN" sz="2800" dirty="0" smtClean="0"/>
              <a:t>Final Designs: Paddle Wheel Prototype</a:t>
            </a:r>
            <a:endParaRPr lang="zh-CN" altLang="en-US" sz="2800" dirty="0"/>
          </a:p>
        </p:txBody>
      </p:sp>
      <p:sp>
        <p:nvSpPr>
          <p:cNvPr id="3" name="Content Placeholder 2"/>
          <p:cNvSpPr>
            <a:spLocks noGrp="1"/>
          </p:cNvSpPr>
          <p:nvPr>
            <p:ph idx="1"/>
          </p:nvPr>
        </p:nvSpPr>
        <p:spPr>
          <a:xfrm>
            <a:off x="4161155" y="1852933"/>
            <a:ext cx="4557395" cy="4301681"/>
          </a:xfrm>
        </p:spPr>
        <p:txBody>
          <a:bodyPr>
            <a:normAutofit fontScale="92500"/>
          </a:bodyPr>
          <a:lstStyle/>
          <a:p>
            <a:pPr marL="0" indent="0">
              <a:buNone/>
            </a:pPr>
            <a:endParaRPr lang="en-US" altLang="zh-CN" sz="2000" dirty="0" smtClean="0"/>
          </a:p>
          <a:p>
            <a:pPr>
              <a:buFont typeface="Wingdings" panose="05000000000000000000" pitchFamily="2" charset="2"/>
              <a:buChar char="Ø"/>
            </a:pPr>
            <a:r>
              <a:rPr lang="en-US" altLang="zh-CN" sz="2400" dirty="0"/>
              <a:t>R</a:t>
            </a:r>
            <a:r>
              <a:rPr lang="en-US" altLang="zh-CN" sz="2400" dirty="0" smtClean="0"/>
              <a:t>edesigned </a:t>
            </a:r>
            <a:r>
              <a:rPr lang="en-US" altLang="zh-CN" sz="2400" dirty="0"/>
              <a:t>to accommodate </a:t>
            </a:r>
            <a:r>
              <a:rPr lang="en-US" altLang="zh-CN" sz="2400" dirty="0" smtClean="0"/>
              <a:t> </a:t>
            </a:r>
            <a:r>
              <a:rPr lang="en-US" altLang="zh-CN" sz="2400" dirty="0"/>
              <a:t>electronic </a:t>
            </a:r>
            <a:r>
              <a:rPr lang="en-US" altLang="zh-CN" sz="2400" dirty="0" smtClean="0"/>
              <a:t>system</a:t>
            </a:r>
          </a:p>
          <a:p>
            <a:pPr>
              <a:buFont typeface="Wingdings" panose="05000000000000000000" pitchFamily="2" charset="2"/>
              <a:buChar char="Ø"/>
            </a:pPr>
            <a:endParaRPr lang="en-US" altLang="zh-CN" sz="2400" dirty="0"/>
          </a:p>
          <a:p>
            <a:pPr>
              <a:buFont typeface="Wingdings" panose="05000000000000000000" pitchFamily="2" charset="2"/>
              <a:buChar char="Ø"/>
            </a:pPr>
            <a:r>
              <a:rPr lang="en-US" altLang="zh-CN" sz="2400" dirty="0" smtClean="0"/>
              <a:t>The water </a:t>
            </a:r>
            <a:r>
              <a:rPr lang="en-US" altLang="zh-CN" sz="2400" dirty="0"/>
              <a:t>receiving end was modified so water did not have to go through the entire </a:t>
            </a:r>
            <a:r>
              <a:rPr lang="en-US" altLang="zh-CN" sz="2400" dirty="0" smtClean="0"/>
              <a:t>system </a:t>
            </a:r>
          </a:p>
          <a:p>
            <a:pPr>
              <a:buFont typeface="Wingdings" panose="05000000000000000000" pitchFamily="2" charset="2"/>
              <a:buChar char="Ø"/>
            </a:pPr>
            <a:endParaRPr lang="en-US" altLang="zh-CN" sz="2400" dirty="0"/>
          </a:p>
          <a:p>
            <a:pPr>
              <a:buFont typeface="Wingdings" panose="05000000000000000000" pitchFamily="2" charset="2"/>
              <a:buChar char="Ø"/>
            </a:pPr>
            <a:r>
              <a:rPr lang="en-US" altLang="zh-CN" sz="2400" dirty="0" smtClean="0"/>
              <a:t>The </a:t>
            </a:r>
            <a:r>
              <a:rPr lang="en-US" altLang="zh-CN" sz="2400" dirty="0"/>
              <a:t>mechanical system was separated from the electronic side by using a </a:t>
            </a:r>
            <a:r>
              <a:rPr lang="en-US" altLang="zh-CN" sz="2400" dirty="0" smtClean="0"/>
              <a:t>shaft/coupling</a:t>
            </a:r>
            <a:endParaRPr lang="zh-CN" altLang="en-US" sz="2100" dirty="0"/>
          </a:p>
        </p:txBody>
      </p:sp>
      <p:sp>
        <p:nvSpPr>
          <p:cNvPr id="5" name="Slide Number Placeholder 4"/>
          <p:cNvSpPr>
            <a:spLocks noGrp="1"/>
          </p:cNvSpPr>
          <p:nvPr>
            <p:ph type="sldNum" sz="quarter" idx="12"/>
          </p:nvPr>
        </p:nvSpPr>
        <p:spPr/>
        <p:txBody>
          <a:bodyPr/>
          <a:lstStyle/>
          <a:p>
            <a:fld id="{F06A5241-12CB-C64D-AE38-6540AC6C648E}" type="slidenum">
              <a:rPr lang="en-US" smtClean="0"/>
              <a:pPr/>
              <a:t>21</a:t>
            </a:fld>
            <a:endParaRPr lang="en-US" dirty="0"/>
          </a:p>
        </p:txBody>
      </p:sp>
      <p:pic>
        <p:nvPicPr>
          <p:cNvPr id="8" name="Picture 7" descr="C:\Users\Junfeng\Desktop\Picture2.jpg"/>
          <p:cNvPicPr/>
          <p:nvPr/>
        </p:nvPicPr>
        <p:blipFill>
          <a:blip r:embed="rId2">
            <a:extLst>
              <a:ext uri="{28A0092B-C50C-407E-A947-70E740481C1C}">
                <a14:useLocalDpi xmlns:a14="http://schemas.microsoft.com/office/drawing/2010/main" val="0"/>
              </a:ext>
            </a:extLst>
          </a:blip>
          <a:srcRect/>
          <a:stretch>
            <a:fillRect/>
          </a:stretch>
        </p:blipFill>
        <p:spPr bwMode="auto">
          <a:xfrm>
            <a:off x="653506" y="1852933"/>
            <a:ext cx="3045732" cy="2442845"/>
          </a:xfrm>
          <a:prstGeom prst="rect">
            <a:avLst/>
          </a:prstGeom>
          <a:noFill/>
          <a:ln>
            <a:noFill/>
          </a:ln>
        </p:spPr>
      </p:pic>
      <p:cxnSp>
        <p:nvCxnSpPr>
          <p:cNvPr id="13" name="Straight Arrow Connector 12"/>
          <p:cNvCxnSpPr/>
          <p:nvPr/>
        </p:nvCxnSpPr>
        <p:spPr>
          <a:xfrm>
            <a:off x="884011" y="2176782"/>
            <a:ext cx="431800" cy="17145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699861" y="1948182"/>
            <a:ext cx="679450" cy="253916"/>
          </a:xfrm>
          <a:prstGeom prst="rect">
            <a:avLst/>
          </a:prstGeom>
          <a:noFill/>
        </p:spPr>
        <p:txBody>
          <a:bodyPr wrap="square" rtlCol="0">
            <a:spAutoFit/>
          </a:bodyPr>
          <a:lstStyle/>
          <a:p>
            <a:r>
              <a:rPr lang="en-US" altLang="zh-CN" sz="1050" b="1" dirty="0" smtClean="0"/>
              <a:t>Inlet</a:t>
            </a:r>
            <a:endParaRPr lang="zh-CN" altLang="en-US" sz="1050" b="1" dirty="0"/>
          </a:p>
        </p:txBody>
      </p:sp>
      <p:cxnSp>
        <p:nvCxnSpPr>
          <p:cNvPr id="16" name="Straight Arrow Connector 15"/>
          <p:cNvCxnSpPr/>
          <p:nvPr/>
        </p:nvCxnSpPr>
        <p:spPr>
          <a:xfrm flipV="1">
            <a:off x="1011011" y="3072132"/>
            <a:ext cx="635000" cy="41275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699861" y="3484882"/>
            <a:ext cx="831850" cy="415498"/>
          </a:xfrm>
          <a:prstGeom prst="rect">
            <a:avLst/>
          </a:prstGeom>
          <a:noFill/>
        </p:spPr>
        <p:txBody>
          <a:bodyPr wrap="square" rtlCol="0">
            <a:spAutoFit/>
          </a:bodyPr>
          <a:lstStyle/>
          <a:p>
            <a:r>
              <a:rPr lang="en-US" altLang="zh-CN" sz="1050" b="1" dirty="0" smtClean="0"/>
              <a:t>Paddle Wheel</a:t>
            </a:r>
            <a:endParaRPr lang="zh-CN" altLang="en-US" sz="1050" b="1" dirty="0"/>
          </a:p>
        </p:txBody>
      </p:sp>
      <p:cxnSp>
        <p:nvCxnSpPr>
          <p:cNvPr id="19" name="Straight Arrow Connector 18"/>
          <p:cNvCxnSpPr/>
          <p:nvPr/>
        </p:nvCxnSpPr>
        <p:spPr>
          <a:xfrm flipH="1">
            <a:off x="3004911" y="2970532"/>
            <a:ext cx="171450" cy="91713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0" name="TextBox 19"/>
          <p:cNvSpPr txBox="1"/>
          <p:nvPr/>
        </p:nvSpPr>
        <p:spPr>
          <a:xfrm>
            <a:off x="2961550" y="2766274"/>
            <a:ext cx="971550" cy="253916"/>
          </a:xfrm>
          <a:prstGeom prst="rect">
            <a:avLst/>
          </a:prstGeom>
          <a:noFill/>
        </p:spPr>
        <p:txBody>
          <a:bodyPr wrap="square" rtlCol="0">
            <a:spAutoFit/>
          </a:bodyPr>
          <a:lstStyle/>
          <a:p>
            <a:r>
              <a:rPr lang="en-US" altLang="zh-CN" sz="1050" b="1" dirty="0" smtClean="0"/>
              <a:t>Exit</a:t>
            </a:r>
            <a:endParaRPr lang="zh-CN" altLang="en-US" sz="1050" b="1" dirty="0"/>
          </a:p>
        </p:txBody>
      </p:sp>
      <p:pic>
        <p:nvPicPr>
          <p:cNvPr id="15" name="Picture 14"/>
          <p:cNvPicPr/>
          <p:nvPr/>
        </p:nvPicPr>
        <p:blipFill>
          <a:blip r:embed="rId3" cstate="print">
            <a:extLst>
              <a:ext uri="{28A0092B-C50C-407E-A947-70E740481C1C}">
                <a14:useLocalDpi xmlns:a14="http://schemas.microsoft.com/office/drawing/2010/main" val="0"/>
              </a:ext>
            </a:extLst>
          </a:blip>
          <a:stretch>
            <a:fillRect/>
          </a:stretch>
        </p:blipFill>
        <p:spPr>
          <a:xfrm>
            <a:off x="653506" y="4295778"/>
            <a:ext cx="3045732" cy="2281667"/>
          </a:xfrm>
          <a:prstGeom prst="rect">
            <a:avLst/>
          </a:prstGeom>
        </p:spPr>
      </p:pic>
    </p:spTree>
    <p:extLst>
      <p:ext uri="{BB962C8B-B14F-4D97-AF65-F5344CB8AC3E}">
        <p14:creationId xmlns:p14="http://schemas.microsoft.com/office/powerpoint/2010/main" val="47067950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129405" y="1600201"/>
            <a:ext cx="4557395" cy="1995054"/>
          </a:xfrm>
        </p:spPr>
        <p:txBody>
          <a:bodyPr>
            <a:normAutofit/>
          </a:bodyPr>
          <a:lstStyle/>
          <a:p>
            <a:pPr marL="0" indent="0">
              <a:buNone/>
            </a:pPr>
            <a:endParaRPr lang="en-US" altLang="zh-CN" sz="1600" dirty="0" smtClean="0"/>
          </a:p>
          <a:p>
            <a:pPr>
              <a:buFont typeface="Wingdings" panose="05000000000000000000" pitchFamily="2" charset="2"/>
              <a:buChar char="Ø"/>
            </a:pPr>
            <a:r>
              <a:rPr lang="en-US" altLang="zh-CN" sz="1600" dirty="0" smtClean="0"/>
              <a:t>Redesigned to be equipped with an electronic box for the controller</a:t>
            </a:r>
          </a:p>
          <a:p>
            <a:pPr>
              <a:buFont typeface="Wingdings" panose="05000000000000000000" pitchFamily="2" charset="2"/>
              <a:buChar char="Ø"/>
            </a:pPr>
            <a:endParaRPr lang="en-US" altLang="zh-CN" sz="1600" dirty="0" smtClean="0"/>
          </a:p>
          <a:p>
            <a:pPr>
              <a:buFont typeface="Wingdings" panose="05000000000000000000" pitchFamily="2" charset="2"/>
              <a:buChar char="Ø"/>
            </a:pPr>
            <a:r>
              <a:rPr lang="en-US" altLang="zh-CN" sz="1600" dirty="0" smtClean="0"/>
              <a:t>The shape has been redesigned to accommodate an inlet conduit for higher efficiency of gathering runoff</a:t>
            </a:r>
          </a:p>
          <a:p>
            <a:pPr marL="0" indent="0">
              <a:buNone/>
            </a:pPr>
            <a:endParaRPr lang="en-US" altLang="zh-CN" sz="1600" dirty="0" smtClean="0"/>
          </a:p>
        </p:txBody>
      </p:sp>
      <p:sp>
        <p:nvSpPr>
          <p:cNvPr id="5" name="Slide Number Placeholder 4"/>
          <p:cNvSpPr>
            <a:spLocks noGrp="1"/>
          </p:cNvSpPr>
          <p:nvPr>
            <p:ph type="sldNum" sz="quarter" idx="12"/>
          </p:nvPr>
        </p:nvSpPr>
        <p:spPr/>
        <p:txBody>
          <a:bodyPr/>
          <a:lstStyle/>
          <a:p>
            <a:fld id="{F06A5241-12CB-C64D-AE38-6540AC6C648E}" type="slidenum">
              <a:rPr lang="en-US" smtClean="0"/>
              <a:pPr/>
              <a:t>22</a:t>
            </a:fld>
            <a:endParaRPr lang="en-US" dirty="0"/>
          </a:p>
        </p:txBody>
      </p:sp>
      <p:sp>
        <p:nvSpPr>
          <p:cNvPr id="7" name="Title 1"/>
          <p:cNvSpPr>
            <a:spLocks noGrp="1"/>
          </p:cNvSpPr>
          <p:nvPr>
            <p:ph type="title"/>
          </p:nvPr>
        </p:nvSpPr>
        <p:spPr>
          <a:xfrm>
            <a:off x="457200" y="806530"/>
            <a:ext cx="8229600" cy="803756"/>
          </a:xfrm>
        </p:spPr>
        <p:txBody>
          <a:bodyPr>
            <a:noAutofit/>
          </a:bodyPr>
          <a:lstStyle/>
          <a:p>
            <a:r>
              <a:rPr lang="en-US" altLang="zh-CN" sz="2800" dirty="0" smtClean="0"/>
              <a:t>Final Designs: Cubic Float Prototype</a:t>
            </a:r>
            <a:endParaRPr lang="zh-CN" altLang="en-US" sz="2800" dirty="0"/>
          </a:p>
        </p:txBody>
      </p:sp>
      <p:pic>
        <p:nvPicPr>
          <p:cNvPr id="8" name="Picture 7"/>
          <p:cNvPicPr/>
          <p:nvPr/>
        </p:nvPicPr>
        <p:blipFill>
          <a:blip r:embed="rId2"/>
          <a:stretch>
            <a:fillRect/>
          </a:stretch>
        </p:blipFill>
        <p:spPr>
          <a:xfrm>
            <a:off x="219276" y="1725296"/>
            <a:ext cx="3910129" cy="4176586"/>
          </a:xfrm>
          <a:prstGeom prst="rect">
            <a:avLst/>
          </a:prstGeom>
        </p:spPr>
      </p:pic>
      <p:pic>
        <p:nvPicPr>
          <p:cNvPr id="9" name="Picture 8" descr="C:\Users\Junfeng\Desktop\Picture1.jpg"/>
          <p:cNvPicPr/>
          <p:nvPr/>
        </p:nvPicPr>
        <p:blipFill rotWithShape="1">
          <a:blip r:embed="rId3">
            <a:extLst>
              <a:ext uri="{28A0092B-C50C-407E-A947-70E740481C1C}">
                <a14:useLocalDpi xmlns:a14="http://schemas.microsoft.com/office/drawing/2010/main" val="0"/>
              </a:ext>
            </a:extLst>
          </a:blip>
          <a:srcRect t="23407" r="56304" b="21301"/>
          <a:stretch/>
        </p:blipFill>
        <p:spPr bwMode="auto">
          <a:xfrm>
            <a:off x="4376708" y="3595255"/>
            <a:ext cx="3662825" cy="2888672"/>
          </a:xfrm>
          <a:prstGeom prst="rect">
            <a:avLst/>
          </a:prstGeom>
          <a:noFill/>
          <a:ln>
            <a:noFill/>
          </a:ln>
        </p:spPr>
      </p:pic>
    </p:spTree>
    <p:extLst>
      <p:ext uri="{BB962C8B-B14F-4D97-AF65-F5344CB8AC3E}">
        <p14:creationId xmlns:p14="http://schemas.microsoft.com/office/powerpoint/2010/main" val="56477326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129405" y="1600200"/>
            <a:ext cx="4557395" cy="4301681"/>
          </a:xfrm>
        </p:spPr>
        <p:txBody>
          <a:bodyPr>
            <a:normAutofit/>
          </a:bodyPr>
          <a:lstStyle/>
          <a:p>
            <a:pPr>
              <a:buFont typeface="Wingdings" panose="05000000000000000000" pitchFamily="2" charset="2"/>
              <a:buChar char="Ø"/>
            </a:pPr>
            <a:endParaRPr lang="en-US" altLang="zh-CN" sz="1600" dirty="0" smtClean="0"/>
          </a:p>
          <a:p>
            <a:pPr>
              <a:buFont typeface="Wingdings" panose="05000000000000000000" pitchFamily="2" charset="2"/>
              <a:buChar char="Ø"/>
            </a:pPr>
            <a:r>
              <a:rPr lang="en-US" altLang="zh-CN" sz="1600" dirty="0" smtClean="0"/>
              <a:t>Used </a:t>
            </a:r>
            <a:r>
              <a:rPr lang="en-US" altLang="zh-CN" sz="1600" dirty="0"/>
              <a:t>the same outer shell as the conductivity </a:t>
            </a:r>
            <a:r>
              <a:rPr lang="en-US" altLang="zh-CN" sz="1600" dirty="0" smtClean="0"/>
              <a:t>prototype</a:t>
            </a:r>
            <a:endParaRPr lang="en-US" altLang="zh-CN" sz="1600" dirty="0"/>
          </a:p>
          <a:p>
            <a:pPr>
              <a:buFont typeface="Wingdings" panose="05000000000000000000" pitchFamily="2" charset="2"/>
              <a:buChar char="Ø"/>
            </a:pPr>
            <a:endParaRPr lang="en-US" altLang="zh-CN" sz="1600" dirty="0"/>
          </a:p>
          <a:p>
            <a:pPr>
              <a:buFont typeface="Wingdings" panose="05000000000000000000" pitchFamily="2" charset="2"/>
              <a:buChar char="Ø"/>
            </a:pPr>
            <a:r>
              <a:rPr lang="en-US" altLang="zh-CN" sz="1600" dirty="0"/>
              <a:t>The new layout accommodated a vertical float </a:t>
            </a:r>
            <a:r>
              <a:rPr lang="en-US" altLang="zh-CN" sz="1600" dirty="0" smtClean="0"/>
              <a:t>sensor</a:t>
            </a:r>
            <a:endParaRPr lang="en-US" altLang="zh-CN" sz="1600" dirty="0"/>
          </a:p>
          <a:p>
            <a:pPr>
              <a:buFont typeface="Wingdings" panose="05000000000000000000" pitchFamily="2" charset="2"/>
              <a:buChar char="Ø"/>
            </a:pPr>
            <a:endParaRPr lang="en-US" altLang="zh-CN" sz="2100" dirty="0"/>
          </a:p>
          <a:p>
            <a:pPr>
              <a:buFont typeface="Wingdings" panose="05000000000000000000" pitchFamily="2" charset="2"/>
              <a:buChar char="Ø"/>
            </a:pPr>
            <a:endParaRPr lang="en-US" altLang="zh-CN" sz="2100" dirty="0"/>
          </a:p>
        </p:txBody>
      </p:sp>
      <p:sp>
        <p:nvSpPr>
          <p:cNvPr id="5" name="Slide Number Placeholder 4"/>
          <p:cNvSpPr>
            <a:spLocks noGrp="1"/>
          </p:cNvSpPr>
          <p:nvPr>
            <p:ph type="sldNum" sz="quarter" idx="12"/>
          </p:nvPr>
        </p:nvSpPr>
        <p:spPr/>
        <p:txBody>
          <a:bodyPr/>
          <a:lstStyle/>
          <a:p>
            <a:fld id="{F06A5241-12CB-C64D-AE38-6540AC6C648E}" type="slidenum">
              <a:rPr lang="en-US" smtClean="0"/>
              <a:pPr/>
              <a:t>23</a:t>
            </a:fld>
            <a:endParaRPr lang="en-US" dirty="0"/>
          </a:p>
        </p:txBody>
      </p:sp>
      <p:sp>
        <p:nvSpPr>
          <p:cNvPr id="10" name="Title 1"/>
          <p:cNvSpPr txBox="1">
            <a:spLocks/>
          </p:cNvSpPr>
          <p:nvPr/>
        </p:nvSpPr>
        <p:spPr>
          <a:xfrm>
            <a:off x="457200" y="806530"/>
            <a:ext cx="8229600" cy="803756"/>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3200" b="1" kern="1200">
                <a:solidFill>
                  <a:schemeClr val="tx1"/>
                </a:solidFill>
                <a:latin typeface="+mj-lt"/>
                <a:ea typeface="+mj-ea"/>
                <a:cs typeface="+mj-cs"/>
              </a:defRPr>
            </a:lvl1pPr>
          </a:lstStyle>
          <a:p>
            <a:r>
              <a:rPr lang="en-US" altLang="zh-CN" sz="2800" dirty="0" smtClean="0"/>
              <a:t>Final Designs: Elbow Float Prototype</a:t>
            </a:r>
            <a:endParaRPr lang="zh-CN" altLang="en-US" sz="2800" dirty="0"/>
          </a:p>
        </p:txBody>
      </p:sp>
      <p:pic>
        <p:nvPicPr>
          <p:cNvPr id="11" name="Picture 10"/>
          <p:cNvPicPr/>
          <p:nvPr/>
        </p:nvPicPr>
        <p:blipFill>
          <a:blip r:embed="rId2"/>
          <a:stretch>
            <a:fillRect/>
          </a:stretch>
        </p:blipFill>
        <p:spPr>
          <a:xfrm>
            <a:off x="99364" y="1610286"/>
            <a:ext cx="4030040" cy="3886200"/>
          </a:xfrm>
          <a:prstGeom prst="rect">
            <a:avLst/>
          </a:prstGeom>
        </p:spPr>
      </p:pic>
      <p:pic>
        <p:nvPicPr>
          <p:cNvPr id="12" name="Picture 11" descr="C:\Users\Junfeng\Desktop\未命名_meitu_0.jp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16440" y="3385300"/>
            <a:ext cx="4631055" cy="2230755"/>
          </a:xfrm>
          <a:prstGeom prst="rect">
            <a:avLst/>
          </a:prstGeom>
          <a:noFill/>
          <a:ln>
            <a:noFill/>
          </a:ln>
        </p:spPr>
      </p:pic>
    </p:spTree>
    <p:extLst>
      <p:ext uri="{BB962C8B-B14F-4D97-AF65-F5344CB8AC3E}">
        <p14:creationId xmlns:p14="http://schemas.microsoft.com/office/powerpoint/2010/main" val="17134178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129405" y="1600200"/>
            <a:ext cx="4557395" cy="1319645"/>
          </a:xfrm>
        </p:spPr>
        <p:txBody>
          <a:bodyPr>
            <a:normAutofit/>
          </a:bodyPr>
          <a:lstStyle/>
          <a:p>
            <a:pPr>
              <a:buFont typeface="Wingdings" panose="05000000000000000000" pitchFamily="2" charset="2"/>
              <a:buChar char="Ø"/>
            </a:pPr>
            <a:r>
              <a:rPr lang="en-US" altLang="zh-CN" sz="2400" dirty="0"/>
              <a:t>The conductivity prototype has </a:t>
            </a:r>
            <a:r>
              <a:rPr lang="en-US" altLang="zh-CN" sz="2400" dirty="0" smtClean="0"/>
              <a:t>kept </a:t>
            </a:r>
            <a:r>
              <a:rPr lang="en-US" altLang="zh-CN" sz="2400" dirty="0"/>
              <a:t>its original </a:t>
            </a:r>
            <a:r>
              <a:rPr lang="en-US" altLang="zh-CN" sz="2400" dirty="0" smtClean="0"/>
              <a:t>design configuration</a:t>
            </a:r>
            <a:endParaRPr lang="en-US" altLang="zh-CN" sz="2100" dirty="0" smtClean="0"/>
          </a:p>
          <a:p>
            <a:pPr marL="0" indent="0">
              <a:buNone/>
            </a:pPr>
            <a:endParaRPr lang="en-US" altLang="zh-CN" sz="2100" dirty="0"/>
          </a:p>
        </p:txBody>
      </p:sp>
      <p:sp>
        <p:nvSpPr>
          <p:cNvPr id="5" name="Slide Number Placeholder 4"/>
          <p:cNvSpPr>
            <a:spLocks noGrp="1"/>
          </p:cNvSpPr>
          <p:nvPr>
            <p:ph type="sldNum" sz="quarter" idx="12"/>
          </p:nvPr>
        </p:nvSpPr>
        <p:spPr/>
        <p:txBody>
          <a:bodyPr/>
          <a:lstStyle/>
          <a:p>
            <a:fld id="{F06A5241-12CB-C64D-AE38-6540AC6C648E}" type="slidenum">
              <a:rPr lang="en-US" smtClean="0"/>
              <a:pPr/>
              <a:t>24</a:t>
            </a:fld>
            <a:endParaRPr lang="en-US" dirty="0"/>
          </a:p>
        </p:txBody>
      </p:sp>
      <p:sp>
        <p:nvSpPr>
          <p:cNvPr id="8" name="Title 1"/>
          <p:cNvSpPr>
            <a:spLocks noGrp="1"/>
          </p:cNvSpPr>
          <p:nvPr>
            <p:ph type="title"/>
          </p:nvPr>
        </p:nvSpPr>
        <p:spPr>
          <a:xfrm>
            <a:off x="457200" y="806530"/>
            <a:ext cx="8229600" cy="803756"/>
          </a:xfrm>
        </p:spPr>
        <p:txBody>
          <a:bodyPr>
            <a:noAutofit/>
          </a:bodyPr>
          <a:lstStyle/>
          <a:p>
            <a:r>
              <a:rPr lang="en-US" altLang="zh-CN" sz="2800" dirty="0" smtClean="0"/>
              <a:t>Final Designs: Conductivity Prototype</a:t>
            </a:r>
            <a:endParaRPr lang="zh-CN" altLang="en-US" sz="2800" dirty="0"/>
          </a:p>
        </p:txBody>
      </p:sp>
      <p:pic>
        <p:nvPicPr>
          <p:cNvPr id="9" name="Picture 8"/>
          <p:cNvPicPr/>
          <p:nvPr/>
        </p:nvPicPr>
        <p:blipFill>
          <a:blip r:embed="rId2"/>
          <a:stretch>
            <a:fillRect/>
          </a:stretch>
        </p:blipFill>
        <p:spPr>
          <a:xfrm>
            <a:off x="234891" y="1600199"/>
            <a:ext cx="3894513" cy="3439391"/>
          </a:xfrm>
          <a:prstGeom prst="rect">
            <a:avLst/>
          </a:prstGeom>
        </p:spPr>
      </p:pic>
      <p:pic>
        <p:nvPicPr>
          <p:cNvPr id="10" name="Picture 9" descr="C:\Users\Junfeng\Desktop\未命名_meitu_1.jpg"/>
          <p:cNvPicPr/>
          <p:nvPr/>
        </p:nvPicPr>
        <p:blipFill>
          <a:blip r:embed="rId3">
            <a:extLst>
              <a:ext uri="{28A0092B-C50C-407E-A947-70E740481C1C}">
                <a14:useLocalDpi xmlns:a14="http://schemas.microsoft.com/office/drawing/2010/main" val="0"/>
              </a:ext>
            </a:extLst>
          </a:blip>
          <a:srcRect/>
          <a:stretch>
            <a:fillRect/>
          </a:stretch>
        </p:blipFill>
        <p:spPr bwMode="auto">
          <a:xfrm>
            <a:off x="4129405" y="2919845"/>
            <a:ext cx="4940300" cy="3412490"/>
          </a:xfrm>
          <a:prstGeom prst="rect">
            <a:avLst/>
          </a:prstGeom>
          <a:noFill/>
          <a:ln>
            <a:noFill/>
          </a:ln>
        </p:spPr>
      </p:pic>
    </p:spTree>
    <p:extLst>
      <p:ext uri="{BB962C8B-B14F-4D97-AF65-F5344CB8AC3E}">
        <p14:creationId xmlns:p14="http://schemas.microsoft.com/office/powerpoint/2010/main" val="307993370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C:\Users\Junfeng\Desktop\Capture.GIF"/>
          <p:cNvPicPr/>
          <p:nvPr/>
        </p:nvPicPr>
        <p:blipFill>
          <a:blip r:embed="rId2">
            <a:extLst>
              <a:ext uri="{28A0092B-C50C-407E-A947-70E740481C1C}">
                <a14:useLocalDpi xmlns:a14="http://schemas.microsoft.com/office/drawing/2010/main" val="0"/>
              </a:ext>
            </a:extLst>
          </a:blip>
          <a:srcRect/>
          <a:stretch>
            <a:fillRect/>
          </a:stretch>
        </p:blipFill>
        <p:spPr bwMode="auto">
          <a:xfrm>
            <a:off x="855132" y="828674"/>
            <a:ext cx="7010401" cy="6029326"/>
          </a:xfrm>
          <a:prstGeom prst="rect">
            <a:avLst/>
          </a:prstGeom>
          <a:noFill/>
          <a:ln>
            <a:noFill/>
          </a:ln>
        </p:spPr>
      </p:pic>
      <p:sp>
        <p:nvSpPr>
          <p:cNvPr id="2" name="Title 1"/>
          <p:cNvSpPr>
            <a:spLocks noGrp="1"/>
          </p:cNvSpPr>
          <p:nvPr>
            <p:ph type="title"/>
          </p:nvPr>
        </p:nvSpPr>
        <p:spPr>
          <a:xfrm>
            <a:off x="0" y="0"/>
            <a:ext cx="9144000" cy="1143000"/>
          </a:xfrm>
        </p:spPr>
        <p:txBody>
          <a:bodyPr>
            <a:noAutofit/>
          </a:bodyPr>
          <a:lstStyle/>
          <a:p>
            <a:r>
              <a:rPr lang="en-US" altLang="zh-CN" sz="2600" dirty="0" smtClean="0"/>
              <a:t>Operating Principle of the I/O </a:t>
            </a:r>
            <a:r>
              <a:rPr lang="en-US" altLang="zh-CN" sz="2600" dirty="0"/>
              <a:t>Communication and Control Module</a:t>
            </a:r>
            <a:endParaRPr lang="zh-CN" altLang="en-US" sz="2600" dirty="0"/>
          </a:p>
        </p:txBody>
      </p:sp>
      <p:sp>
        <p:nvSpPr>
          <p:cNvPr id="5" name="Slide Number Placeholder 4"/>
          <p:cNvSpPr>
            <a:spLocks noGrp="1"/>
          </p:cNvSpPr>
          <p:nvPr>
            <p:ph type="sldNum" sz="quarter" idx="12"/>
          </p:nvPr>
        </p:nvSpPr>
        <p:spPr/>
        <p:txBody>
          <a:bodyPr/>
          <a:lstStyle/>
          <a:p>
            <a:fld id="{F06A5241-12CB-C64D-AE38-6540AC6C648E}" type="slidenum">
              <a:rPr lang="en-US" smtClean="0"/>
              <a:pPr/>
              <a:t>25</a:t>
            </a:fld>
            <a:endParaRPr lang="en-US" dirty="0"/>
          </a:p>
        </p:txBody>
      </p:sp>
    </p:spTree>
    <p:extLst>
      <p:ext uri="{BB962C8B-B14F-4D97-AF65-F5344CB8AC3E}">
        <p14:creationId xmlns:p14="http://schemas.microsoft.com/office/powerpoint/2010/main" val="373206739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1</a:t>
            </a:r>
            <a:r>
              <a:rPr lang="en-US" baseline="30000" dirty="0" smtClean="0"/>
              <a:t>st</a:t>
            </a:r>
            <a:r>
              <a:rPr lang="en-US" dirty="0" smtClean="0"/>
              <a:t> Generation of the I/O </a:t>
            </a:r>
            <a:r>
              <a:rPr lang="en-US" altLang="zh-CN" dirty="0"/>
              <a:t>Communication and Control </a:t>
            </a:r>
            <a:r>
              <a:rPr lang="en-US" altLang="zh-CN" dirty="0" smtClean="0"/>
              <a:t>Module: Arduino Phase</a:t>
            </a:r>
            <a:endParaRPr lang="en-US" dirty="0"/>
          </a:p>
        </p:txBody>
      </p:sp>
      <p:sp>
        <p:nvSpPr>
          <p:cNvPr id="4" name="Slide Number Placeholder 3"/>
          <p:cNvSpPr>
            <a:spLocks noGrp="1"/>
          </p:cNvSpPr>
          <p:nvPr>
            <p:ph type="sldNum" sz="quarter" idx="12"/>
          </p:nvPr>
        </p:nvSpPr>
        <p:spPr/>
        <p:txBody>
          <a:bodyPr/>
          <a:lstStyle/>
          <a:p>
            <a:fld id="{F06A5241-12CB-C64D-AE38-6540AC6C648E}" type="slidenum">
              <a:rPr lang="en-US" smtClean="0"/>
              <a:pPr/>
              <a:t>26</a:t>
            </a:fld>
            <a:endParaRPr lang="en-US" dirty="0"/>
          </a:p>
        </p:txBody>
      </p:sp>
      <p:pic>
        <p:nvPicPr>
          <p:cNvPr id="7" name="Picture 6" descr="C:\Users\Junfeng\Desktop\Capture.GIF"/>
          <p:cNvPicPr/>
          <p:nvPr/>
        </p:nvPicPr>
        <p:blipFill>
          <a:blip r:embed="rId2">
            <a:extLst>
              <a:ext uri="{28A0092B-C50C-407E-A947-70E740481C1C}">
                <a14:useLocalDpi xmlns:a14="http://schemas.microsoft.com/office/drawing/2010/main" val="0"/>
              </a:ext>
            </a:extLst>
          </a:blip>
          <a:srcRect/>
          <a:stretch>
            <a:fillRect/>
          </a:stretch>
        </p:blipFill>
        <p:spPr bwMode="auto">
          <a:xfrm>
            <a:off x="1490452" y="1852933"/>
            <a:ext cx="6163093" cy="2521640"/>
          </a:xfrm>
          <a:prstGeom prst="rect">
            <a:avLst/>
          </a:prstGeom>
          <a:noFill/>
          <a:ln>
            <a:noFill/>
          </a:ln>
        </p:spPr>
      </p:pic>
      <p:sp>
        <p:nvSpPr>
          <p:cNvPr id="8" name="TextBox 7"/>
          <p:cNvSpPr txBox="1"/>
          <p:nvPr/>
        </p:nvSpPr>
        <p:spPr>
          <a:xfrm>
            <a:off x="457199" y="4374573"/>
            <a:ext cx="8229600" cy="2308324"/>
          </a:xfrm>
          <a:prstGeom prst="rect">
            <a:avLst/>
          </a:prstGeom>
          <a:noFill/>
        </p:spPr>
        <p:txBody>
          <a:bodyPr wrap="square" rtlCol="0">
            <a:spAutoFit/>
          </a:bodyPr>
          <a:lstStyle/>
          <a:p>
            <a:pPr marL="285750" indent="-285750">
              <a:buFont typeface="Wingdings" panose="05000000000000000000" pitchFamily="2" charset="2"/>
              <a:buChar char="Ø"/>
            </a:pPr>
            <a:r>
              <a:rPr lang="en-US" altLang="zh-CN" dirty="0"/>
              <a:t>The transmitter board (the upper </a:t>
            </a:r>
            <a:r>
              <a:rPr lang="en-US" altLang="zh-CN" dirty="0" smtClean="0"/>
              <a:t>part) </a:t>
            </a:r>
            <a:r>
              <a:rPr lang="en-US" altLang="zh-CN" dirty="0"/>
              <a:t>is installed on the irrigation runoff sensor </a:t>
            </a:r>
            <a:r>
              <a:rPr lang="en-US" altLang="zh-CN" dirty="0" smtClean="0"/>
              <a:t>side</a:t>
            </a:r>
          </a:p>
          <a:p>
            <a:pPr marL="285750" indent="-285750">
              <a:buFont typeface="Wingdings" panose="05000000000000000000" pitchFamily="2" charset="2"/>
              <a:buChar char="Ø"/>
            </a:pPr>
            <a:endParaRPr lang="en-US" altLang="zh-CN" dirty="0" smtClean="0"/>
          </a:p>
          <a:p>
            <a:pPr marL="285750" indent="-285750">
              <a:buFont typeface="Wingdings" panose="05000000000000000000" pitchFamily="2" charset="2"/>
              <a:buChar char="Ø"/>
            </a:pPr>
            <a:r>
              <a:rPr lang="en-US" altLang="zh-CN" dirty="0" smtClean="0"/>
              <a:t>The </a:t>
            </a:r>
            <a:r>
              <a:rPr lang="en-US" altLang="zh-CN" dirty="0"/>
              <a:t>receiver board (the lower </a:t>
            </a:r>
            <a:r>
              <a:rPr lang="en-US" altLang="zh-CN" dirty="0" smtClean="0"/>
              <a:t>part) </a:t>
            </a:r>
            <a:r>
              <a:rPr lang="en-US" altLang="zh-CN" dirty="0"/>
              <a:t>is on the I/O communication and control </a:t>
            </a:r>
            <a:r>
              <a:rPr lang="en-US" altLang="zh-CN" dirty="0" smtClean="0"/>
              <a:t>side</a:t>
            </a:r>
          </a:p>
          <a:p>
            <a:pPr marL="285750" indent="-285750">
              <a:buFont typeface="Wingdings" panose="05000000000000000000" pitchFamily="2" charset="2"/>
              <a:buChar char="Ø"/>
            </a:pPr>
            <a:endParaRPr lang="en-US" altLang="zh-CN" dirty="0" smtClean="0"/>
          </a:p>
          <a:p>
            <a:pPr marL="285750" indent="-285750">
              <a:buFont typeface="Wingdings" panose="05000000000000000000" pitchFamily="2" charset="2"/>
              <a:buChar char="Ø"/>
            </a:pPr>
            <a:r>
              <a:rPr lang="en-US" altLang="zh-CN" dirty="0" smtClean="0"/>
              <a:t>Runoff signals will be transferred by the wireless communication established by the transmitter/receiver</a:t>
            </a:r>
            <a:endParaRPr lang="zh-CN" altLang="en-US" dirty="0"/>
          </a:p>
        </p:txBody>
      </p:sp>
    </p:spTree>
    <p:extLst>
      <p:ext uri="{BB962C8B-B14F-4D97-AF65-F5344CB8AC3E}">
        <p14:creationId xmlns:p14="http://schemas.microsoft.com/office/powerpoint/2010/main" val="97683592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06A5241-12CB-C64D-AE38-6540AC6C648E}" type="slidenum">
              <a:rPr lang="en-US" smtClean="0"/>
              <a:pPr/>
              <a:t>27</a:t>
            </a:fld>
            <a:endParaRPr lang="en-US" dirty="0"/>
          </a:p>
        </p:txBody>
      </p:sp>
      <p:sp>
        <p:nvSpPr>
          <p:cNvPr id="7" name="TextBox 6"/>
          <p:cNvSpPr txBox="1"/>
          <p:nvPr/>
        </p:nvSpPr>
        <p:spPr>
          <a:xfrm>
            <a:off x="5471063" y="1815872"/>
            <a:ext cx="2432090" cy="646331"/>
          </a:xfrm>
          <a:prstGeom prst="rect">
            <a:avLst/>
          </a:prstGeom>
          <a:noFill/>
        </p:spPr>
        <p:txBody>
          <a:bodyPr wrap="square" rtlCol="0">
            <a:spAutoFit/>
          </a:bodyPr>
          <a:lstStyle/>
          <a:p>
            <a:r>
              <a:rPr lang="en-US" altLang="zh-CN" dirty="0" smtClean="0"/>
              <a:t>EAGLE Drawing of the Transmitter PCB</a:t>
            </a:r>
            <a:endParaRPr lang="zh-CN" altLang="en-US" dirty="0"/>
          </a:p>
        </p:txBody>
      </p:sp>
      <p:sp>
        <p:nvSpPr>
          <p:cNvPr id="8" name="TextBox 7"/>
          <p:cNvSpPr txBox="1"/>
          <p:nvPr/>
        </p:nvSpPr>
        <p:spPr>
          <a:xfrm>
            <a:off x="742045" y="5047963"/>
            <a:ext cx="2191964" cy="646331"/>
          </a:xfrm>
          <a:prstGeom prst="rect">
            <a:avLst/>
          </a:prstGeom>
          <a:noFill/>
        </p:spPr>
        <p:txBody>
          <a:bodyPr wrap="square" rtlCol="0">
            <a:spAutoFit/>
          </a:bodyPr>
          <a:lstStyle/>
          <a:p>
            <a:r>
              <a:rPr lang="en-US" altLang="zh-CN" dirty="0" smtClean="0"/>
              <a:t>A Fabricated Transmitter PCB</a:t>
            </a:r>
            <a:endParaRPr lang="zh-CN" altLang="en-US" dirty="0"/>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5009"/>
            <a:ext cx="4267200" cy="4013502"/>
          </a:xfrm>
          <a:prstGeom prst="rect">
            <a:avLst/>
          </a:prstGeom>
        </p:spPr>
      </p:pic>
      <p:pic>
        <p:nvPicPr>
          <p:cNvPr id="17"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03387" y="3884259"/>
            <a:ext cx="5740613" cy="2973741"/>
          </a:xfrm>
          <a:prstGeom prst="rect">
            <a:avLst/>
          </a:prstGeom>
        </p:spPr>
      </p:pic>
      <p:cxnSp>
        <p:nvCxnSpPr>
          <p:cNvPr id="22" name="Straight Connector 21"/>
          <p:cNvCxnSpPr/>
          <p:nvPr/>
        </p:nvCxnSpPr>
        <p:spPr>
          <a:xfrm>
            <a:off x="0" y="4028511"/>
            <a:ext cx="9144000"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118421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A94265A6-8BBF-864B-863C-9248948DDB56}" type="slidenum">
              <a:rPr lang="en-US" smtClean="0"/>
              <a:t>28</a:t>
            </a:fld>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4135585" cy="3802551"/>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19916" y="3602874"/>
            <a:ext cx="6166360" cy="3255126"/>
          </a:xfrm>
          <a:prstGeom prst="rect">
            <a:avLst/>
          </a:prstGeom>
        </p:spPr>
      </p:pic>
      <p:sp>
        <p:nvSpPr>
          <p:cNvPr id="6" name="TextBox 5"/>
          <p:cNvSpPr txBox="1"/>
          <p:nvPr/>
        </p:nvSpPr>
        <p:spPr>
          <a:xfrm>
            <a:off x="5420862" y="1578110"/>
            <a:ext cx="2380136" cy="646331"/>
          </a:xfrm>
          <a:prstGeom prst="rect">
            <a:avLst/>
          </a:prstGeom>
          <a:noFill/>
        </p:spPr>
        <p:txBody>
          <a:bodyPr wrap="square" rtlCol="0">
            <a:spAutoFit/>
          </a:bodyPr>
          <a:lstStyle/>
          <a:p>
            <a:r>
              <a:rPr lang="en-US" altLang="zh-CN" dirty="0" smtClean="0"/>
              <a:t>EAGLE Drawing of the Receiver PCB</a:t>
            </a:r>
            <a:endParaRPr lang="zh-CN" altLang="en-US" dirty="0"/>
          </a:p>
        </p:txBody>
      </p:sp>
      <p:sp>
        <p:nvSpPr>
          <p:cNvPr id="7" name="TextBox 6"/>
          <p:cNvSpPr txBox="1"/>
          <p:nvPr/>
        </p:nvSpPr>
        <p:spPr>
          <a:xfrm>
            <a:off x="788235" y="4907271"/>
            <a:ext cx="1772344" cy="646331"/>
          </a:xfrm>
          <a:prstGeom prst="rect">
            <a:avLst/>
          </a:prstGeom>
          <a:noFill/>
        </p:spPr>
        <p:txBody>
          <a:bodyPr wrap="square" rtlCol="0">
            <a:spAutoFit/>
          </a:bodyPr>
          <a:lstStyle/>
          <a:p>
            <a:r>
              <a:rPr lang="en-US" altLang="zh-CN" dirty="0" smtClean="0"/>
              <a:t>A Fabricated Receiver PCB</a:t>
            </a:r>
            <a:endParaRPr lang="zh-CN" altLang="en-US" dirty="0"/>
          </a:p>
        </p:txBody>
      </p:sp>
      <p:cxnSp>
        <p:nvCxnSpPr>
          <p:cNvPr id="9" name="Straight Connector 8"/>
          <p:cNvCxnSpPr/>
          <p:nvPr/>
        </p:nvCxnSpPr>
        <p:spPr>
          <a:xfrm>
            <a:off x="0" y="3802551"/>
            <a:ext cx="9131576"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2420126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829255"/>
            <a:ext cx="5798848" cy="3335411"/>
          </a:xfrm>
          <a:prstGeom prst="rect">
            <a:avLst/>
          </a:prstGeom>
        </p:spPr>
      </p:pic>
      <p:sp>
        <p:nvSpPr>
          <p:cNvPr id="2" name="Title 1"/>
          <p:cNvSpPr>
            <a:spLocks noGrp="1"/>
          </p:cNvSpPr>
          <p:nvPr>
            <p:ph type="title"/>
          </p:nvPr>
        </p:nvSpPr>
        <p:spPr>
          <a:xfrm>
            <a:off x="457199" y="871612"/>
            <a:ext cx="8229600" cy="803756"/>
          </a:xfrm>
        </p:spPr>
        <p:txBody>
          <a:bodyPr>
            <a:normAutofit fontScale="90000"/>
          </a:bodyPr>
          <a:lstStyle/>
          <a:p>
            <a:r>
              <a:rPr lang="en-US" altLang="zh-CN" dirty="0" smtClean="0"/>
              <a:t>2</a:t>
            </a:r>
            <a:r>
              <a:rPr lang="en-US" altLang="zh-CN" baseline="30000" dirty="0" smtClean="0"/>
              <a:t>nd</a:t>
            </a:r>
            <a:r>
              <a:rPr lang="en-US" altLang="zh-CN" dirty="0" smtClean="0"/>
              <a:t> </a:t>
            </a:r>
            <a:r>
              <a:rPr lang="en-US" altLang="zh-CN" dirty="0"/>
              <a:t>Generation of the I/O Communication and Control </a:t>
            </a:r>
            <a:r>
              <a:rPr lang="en-US" altLang="zh-CN" dirty="0" smtClean="0"/>
              <a:t>Module: Integrated Phase</a:t>
            </a:r>
            <a:endParaRPr lang="en-US" dirty="0"/>
          </a:p>
        </p:txBody>
      </p:sp>
      <p:sp>
        <p:nvSpPr>
          <p:cNvPr id="4" name="Slide Number Placeholder 3"/>
          <p:cNvSpPr>
            <a:spLocks noGrp="1"/>
          </p:cNvSpPr>
          <p:nvPr>
            <p:ph type="sldNum" sz="quarter" idx="12"/>
          </p:nvPr>
        </p:nvSpPr>
        <p:spPr/>
        <p:txBody>
          <a:bodyPr/>
          <a:lstStyle/>
          <a:p>
            <a:fld id="{F06A5241-12CB-C64D-AE38-6540AC6C648E}" type="slidenum">
              <a:rPr lang="en-US" smtClean="0"/>
              <a:pPr/>
              <a:t>29</a:t>
            </a:fld>
            <a:endParaRPr lang="en-US" dirty="0"/>
          </a:p>
        </p:txBody>
      </p:sp>
      <p:sp>
        <p:nvSpPr>
          <p:cNvPr id="10" name="TextBox 9"/>
          <p:cNvSpPr txBox="1"/>
          <p:nvPr/>
        </p:nvSpPr>
        <p:spPr>
          <a:xfrm>
            <a:off x="5891601" y="1895626"/>
            <a:ext cx="3098134" cy="3970318"/>
          </a:xfrm>
          <a:prstGeom prst="rect">
            <a:avLst/>
          </a:prstGeom>
          <a:noFill/>
        </p:spPr>
        <p:txBody>
          <a:bodyPr wrap="square" rtlCol="0">
            <a:spAutoFit/>
          </a:bodyPr>
          <a:lstStyle/>
          <a:p>
            <a:pPr marL="342900" indent="-342900">
              <a:buFont typeface="Wingdings" panose="05000000000000000000" pitchFamily="2" charset="2"/>
              <a:buChar char="Ø"/>
            </a:pPr>
            <a:r>
              <a:rPr lang="en-US" altLang="zh-CN" dirty="0"/>
              <a:t>When runoff occurs, </a:t>
            </a:r>
            <a:r>
              <a:rPr lang="en-US" altLang="zh-CN" dirty="0" smtClean="0"/>
              <a:t>signals are sent </a:t>
            </a:r>
            <a:r>
              <a:rPr lang="en-US" altLang="zh-CN" dirty="0"/>
              <a:t>to the runoff signal input on the </a:t>
            </a:r>
            <a:r>
              <a:rPr lang="en-US" altLang="zh-CN" dirty="0" smtClean="0"/>
              <a:t>PCB</a:t>
            </a:r>
          </a:p>
          <a:p>
            <a:pPr marL="342900" indent="-342900">
              <a:buFont typeface="+mj-lt"/>
              <a:buAutoNum type="arabicPeriod"/>
            </a:pPr>
            <a:endParaRPr lang="en-US" altLang="zh-CN" dirty="0" smtClean="0"/>
          </a:p>
          <a:p>
            <a:pPr marL="342900" indent="-342900">
              <a:buFont typeface="Wingdings" panose="05000000000000000000" pitchFamily="2" charset="2"/>
              <a:buChar char="Ø"/>
            </a:pPr>
            <a:r>
              <a:rPr lang="en-US" altLang="zh-CN" dirty="0" smtClean="0"/>
              <a:t>The microcontroller open/close the relay based on the signals to control the irrigation cycle</a:t>
            </a:r>
          </a:p>
          <a:p>
            <a:pPr marL="342900" indent="-342900">
              <a:buFont typeface="Wingdings" panose="05000000000000000000" pitchFamily="2" charset="2"/>
              <a:buChar char="Ø"/>
            </a:pPr>
            <a:endParaRPr lang="en-US" altLang="zh-CN" dirty="0"/>
          </a:p>
          <a:p>
            <a:pPr marL="342900" indent="-342900">
              <a:buFont typeface="Wingdings" panose="05000000000000000000" pitchFamily="2" charset="2"/>
              <a:buChar char="Ø"/>
            </a:pPr>
            <a:r>
              <a:rPr lang="en-US" altLang="zh-CN" dirty="0" smtClean="0"/>
              <a:t>The irrigation data are stored in the Secure Digital (SD) Card</a:t>
            </a:r>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829254"/>
            <a:ext cx="5943904" cy="3834945"/>
          </a:xfrm>
          <a:prstGeom prst="rect">
            <a:avLst/>
          </a:prstGeom>
        </p:spPr>
      </p:pic>
    </p:spTree>
    <p:extLst>
      <p:ext uri="{BB962C8B-B14F-4D97-AF65-F5344CB8AC3E}">
        <p14:creationId xmlns:p14="http://schemas.microsoft.com/office/powerpoint/2010/main" val="3624735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43839" y="2943497"/>
            <a:ext cx="8612777" cy="766354"/>
          </a:xfrm>
        </p:spPr>
        <p:style>
          <a:lnRef idx="2">
            <a:schemeClr val="accent2">
              <a:shade val="50000"/>
            </a:schemeClr>
          </a:lnRef>
          <a:fillRef idx="1">
            <a:schemeClr val="accent2"/>
          </a:fillRef>
          <a:effectRef idx="0">
            <a:schemeClr val="accent2"/>
          </a:effectRef>
          <a:fontRef idx="minor">
            <a:schemeClr val="lt1"/>
          </a:fontRef>
        </p:style>
        <p:txBody>
          <a:bodyPr>
            <a:normAutofit/>
          </a:bodyPr>
          <a:lstStyle/>
          <a:p>
            <a:pPr marL="0" indent="0" algn="ctr">
              <a:buNone/>
            </a:pPr>
            <a:r>
              <a:rPr lang="en-US" altLang="zh-CN" sz="4400" dirty="0" smtClean="0"/>
              <a:t>Introduction &amp; Motivation</a:t>
            </a:r>
            <a:endParaRPr lang="en-US" altLang="zh-CN" sz="4400" dirty="0"/>
          </a:p>
          <a:p>
            <a:endParaRPr lang="zh-CN" altLang="en-US" dirty="0"/>
          </a:p>
        </p:txBody>
      </p:sp>
      <p:sp>
        <p:nvSpPr>
          <p:cNvPr id="4" name="Slide Number Placeholder 3"/>
          <p:cNvSpPr>
            <a:spLocks noGrp="1"/>
          </p:cNvSpPr>
          <p:nvPr>
            <p:ph type="sldNum" sz="quarter" idx="12"/>
          </p:nvPr>
        </p:nvSpPr>
        <p:spPr/>
        <p:txBody>
          <a:bodyPr/>
          <a:lstStyle/>
          <a:p>
            <a:fld id="{F06A5241-12CB-C64D-AE38-6540AC6C648E}" type="slidenum">
              <a:rPr lang="en-US" smtClean="0"/>
              <a:pPr/>
              <a:t>3</a:t>
            </a:fld>
            <a:endParaRPr lang="en-US" dirty="0"/>
          </a:p>
        </p:txBody>
      </p:sp>
    </p:spTree>
    <p:extLst>
      <p:ext uri="{BB962C8B-B14F-4D97-AF65-F5344CB8AC3E}">
        <p14:creationId xmlns:p14="http://schemas.microsoft.com/office/powerpoint/2010/main" val="244668091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ltLang="zh-CN" sz="3200" dirty="0" smtClean="0"/>
              <a:t>Comparison Between the Two Generations</a:t>
            </a:r>
            <a:endParaRPr lang="zh-CN" altLang="en-US" sz="3200" dirty="0"/>
          </a:p>
        </p:txBody>
      </p:sp>
      <p:sp>
        <p:nvSpPr>
          <p:cNvPr id="8" name="Content Placeholder 7"/>
          <p:cNvSpPr>
            <a:spLocks noGrp="1"/>
          </p:cNvSpPr>
          <p:nvPr>
            <p:ph idx="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F06A5241-12CB-C64D-AE38-6540AC6C648E}" type="slidenum">
              <a:rPr lang="en-US" smtClean="0"/>
              <a:pPr/>
              <a:t>30</a:t>
            </a:fld>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4011845338"/>
              </p:ext>
            </p:extLst>
          </p:nvPr>
        </p:nvGraphicFramePr>
        <p:xfrm>
          <a:off x="457200" y="1973421"/>
          <a:ext cx="8229600" cy="1950720"/>
        </p:xfrm>
        <a:graphic>
          <a:graphicData uri="http://schemas.openxmlformats.org/drawingml/2006/table">
            <a:tbl>
              <a:tblPr firstRow="1" firstCol="1" bandRow="1">
                <a:tableStyleId>{5C22544A-7EE6-4342-B048-85BDC9FD1C3A}</a:tableStyleId>
              </a:tblPr>
              <a:tblGrid>
                <a:gridCol w="1334841"/>
                <a:gridCol w="1008949"/>
                <a:gridCol w="1008949"/>
                <a:gridCol w="864109"/>
                <a:gridCol w="1162019"/>
                <a:gridCol w="1300277"/>
                <a:gridCol w="1550456"/>
              </a:tblGrid>
              <a:tr h="171450">
                <a:tc>
                  <a:txBody>
                    <a:bodyPr/>
                    <a:lstStyle/>
                    <a:p>
                      <a:pPr>
                        <a:lnSpc>
                          <a:spcPct val="100000"/>
                        </a:lnSpc>
                      </a:pPr>
                      <a:endParaRPr lang="zh-CN" sz="1600" kern="100" dirty="0">
                        <a:effectLst/>
                        <a:latin typeface="Calibri" panose="020F0502020204030204" pitchFamily="34" charset="0"/>
                      </a:endParaRPr>
                    </a:p>
                  </a:txBody>
                  <a:tcPr marL="68580" marR="68580" marT="0" marB="0" anchor="ctr"/>
                </a:tc>
                <a:tc>
                  <a:txBody>
                    <a:bodyPr/>
                    <a:lstStyle/>
                    <a:p>
                      <a:pPr algn="ctr">
                        <a:lnSpc>
                          <a:spcPct val="100000"/>
                        </a:lnSpc>
                        <a:spcAft>
                          <a:spcPts val="0"/>
                        </a:spcAft>
                      </a:pPr>
                      <a:r>
                        <a:rPr lang="en-US" sz="1600" kern="100" dirty="0">
                          <a:effectLst/>
                        </a:rPr>
                        <a:t>Voltage (V)</a:t>
                      </a:r>
                      <a:endParaRPr lang="zh-CN" sz="1600" kern="1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lnSpc>
                          <a:spcPct val="100000"/>
                        </a:lnSpc>
                        <a:spcAft>
                          <a:spcPts val="0"/>
                        </a:spcAft>
                      </a:pPr>
                      <a:r>
                        <a:rPr lang="en-US" sz="1600" kern="100" dirty="0">
                          <a:effectLst/>
                        </a:rPr>
                        <a:t>Current (A)</a:t>
                      </a:r>
                      <a:endParaRPr lang="zh-CN" sz="1600" kern="1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lnSpc>
                          <a:spcPct val="100000"/>
                        </a:lnSpc>
                        <a:spcAft>
                          <a:spcPts val="0"/>
                        </a:spcAft>
                      </a:pPr>
                      <a:r>
                        <a:rPr lang="en-US" sz="1600" kern="100" dirty="0">
                          <a:effectLst/>
                        </a:rPr>
                        <a:t>Power (W)</a:t>
                      </a:r>
                      <a:endParaRPr lang="zh-CN" sz="1600" kern="1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lnSpc>
                          <a:spcPct val="100000"/>
                        </a:lnSpc>
                        <a:spcAft>
                          <a:spcPts val="0"/>
                        </a:spcAft>
                      </a:pPr>
                      <a:r>
                        <a:rPr lang="en-US" sz="1600" kern="100" dirty="0">
                          <a:effectLst/>
                        </a:rPr>
                        <a:t>Number of PCB Needed</a:t>
                      </a:r>
                      <a:endParaRPr lang="zh-CN" sz="1600" kern="1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lnSpc>
                          <a:spcPct val="100000"/>
                        </a:lnSpc>
                        <a:spcAft>
                          <a:spcPts val="0"/>
                        </a:spcAft>
                      </a:pPr>
                      <a:r>
                        <a:rPr lang="en-US" sz="1600" kern="100" dirty="0">
                          <a:effectLst/>
                        </a:rPr>
                        <a:t>Weekly Working Time (h)</a:t>
                      </a:r>
                      <a:endParaRPr lang="zh-CN" sz="1600" kern="1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lnSpc>
                          <a:spcPct val="100000"/>
                        </a:lnSpc>
                        <a:spcAft>
                          <a:spcPts val="0"/>
                        </a:spcAft>
                      </a:pPr>
                      <a:r>
                        <a:rPr lang="en-US" sz="1600" kern="100">
                          <a:effectLst/>
                        </a:rPr>
                        <a:t>Weekly Energy Consumption (Watt-Hour)</a:t>
                      </a:r>
                      <a:endParaRPr lang="zh-CN" sz="1600" kern="100">
                        <a:effectLst/>
                        <a:latin typeface="Times New Roman" panose="02020603050405020304" pitchFamily="18" charset="0"/>
                        <a:ea typeface="Times New Roman" panose="02020603050405020304" pitchFamily="18" charset="0"/>
                      </a:endParaRPr>
                    </a:p>
                  </a:txBody>
                  <a:tcPr marL="68580" marR="68580" marT="0" marB="0" anchor="ctr"/>
                </a:tc>
              </a:tr>
              <a:tr h="171450">
                <a:tc>
                  <a:txBody>
                    <a:bodyPr/>
                    <a:lstStyle/>
                    <a:p>
                      <a:pPr algn="ctr">
                        <a:lnSpc>
                          <a:spcPct val="100000"/>
                        </a:lnSpc>
                        <a:spcAft>
                          <a:spcPts val="0"/>
                        </a:spcAft>
                      </a:pPr>
                      <a:r>
                        <a:rPr lang="en-US" sz="1600" kern="100">
                          <a:effectLst/>
                        </a:rPr>
                        <a:t>1</a:t>
                      </a:r>
                      <a:r>
                        <a:rPr lang="en-US" sz="1600" kern="100" baseline="30000">
                          <a:effectLst/>
                        </a:rPr>
                        <a:t>st</a:t>
                      </a:r>
                      <a:r>
                        <a:rPr lang="en-US" sz="1600" kern="100">
                          <a:effectLst/>
                        </a:rPr>
                        <a:t>  Generation</a:t>
                      </a:r>
                      <a:endParaRPr lang="zh-CN" sz="1600" kern="1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lnSpc>
                          <a:spcPct val="100000"/>
                        </a:lnSpc>
                        <a:spcAft>
                          <a:spcPts val="0"/>
                        </a:spcAft>
                      </a:pPr>
                      <a:r>
                        <a:rPr lang="en-US" sz="1600" kern="100">
                          <a:effectLst/>
                        </a:rPr>
                        <a:t>5</a:t>
                      </a:r>
                      <a:endParaRPr lang="zh-CN" sz="1600" kern="1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lnSpc>
                          <a:spcPct val="100000"/>
                        </a:lnSpc>
                        <a:spcAft>
                          <a:spcPts val="0"/>
                        </a:spcAft>
                      </a:pPr>
                      <a:r>
                        <a:rPr lang="en-US" sz="1600" kern="100">
                          <a:effectLst/>
                        </a:rPr>
                        <a:t>0.05</a:t>
                      </a:r>
                      <a:endParaRPr lang="zh-CN" sz="1600" kern="1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lnSpc>
                          <a:spcPct val="100000"/>
                        </a:lnSpc>
                        <a:spcAft>
                          <a:spcPts val="0"/>
                        </a:spcAft>
                      </a:pPr>
                      <a:r>
                        <a:rPr lang="en-US" sz="1600" kern="100">
                          <a:effectLst/>
                        </a:rPr>
                        <a:t>0.25</a:t>
                      </a:r>
                      <a:endParaRPr lang="zh-CN" sz="1600" kern="1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lnSpc>
                          <a:spcPct val="100000"/>
                        </a:lnSpc>
                        <a:spcAft>
                          <a:spcPts val="0"/>
                        </a:spcAft>
                      </a:pPr>
                      <a:r>
                        <a:rPr lang="en-US" sz="1600" kern="100">
                          <a:effectLst/>
                        </a:rPr>
                        <a:t>9</a:t>
                      </a:r>
                      <a:endParaRPr lang="zh-CN" sz="1600" kern="1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lnSpc>
                          <a:spcPct val="100000"/>
                        </a:lnSpc>
                        <a:spcAft>
                          <a:spcPts val="0"/>
                        </a:spcAft>
                      </a:pPr>
                      <a:r>
                        <a:rPr lang="en-US" sz="1600" kern="100">
                          <a:effectLst/>
                        </a:rPr>
                        <a:t>168</a:t>
                      </a:r>
                      <a:endParaRPr lang="zh-CN" sz="1600" kern="1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lnSpc>
                          <a:spcPct val="100000"/>
                        </a:lnSpc>
                        <a:spcAft>
                          <a:spcPts val="0"/>
                        </a:spcAft>
                      </a:pPr>
                      <a:r>
                        <a:rPr lang="en-US" sz="1600" kern="100" dirty="0">
                          <a:effectLst/>
                        </a:rPr>
                        <a:t>42</a:t>
                      </a:r>
                      <a:endParaRPr lang="zh-CN" sz="1600" kern="100" dirty="0">
                        <a:effectLst/>
                        <a:latin typeface="Times New Roman" panose="02020603050405020304" pitchFamily="18" charset="0"/>
                        <a:ea typeface="Times New Roman" panose="02020603050405020304" pitchFamily="18" charset="0"/>
                      </a:endParaRPr>
                    </a:p>
                  </a:txBody>
                  <a:tcPr marL="68580" marR="68580" marT="0" marB="0" anchor="ctr"/>
                </a:tc>
              </a:tr>
              <a:tr h="171450">
                <a:tc>
                  <a:txBody>
                    <a:bodyPr/>
                    <a:lstStyle/>
                    <a:p>
                      <a:pPr algn="ctr">
                        <a:lnSpc>
                          <a:spcPct val="100000"/>
                        </a:lnSpc>
                        <a:spcAft>
                          <a:spcPts val="0"/>
                        </a:spcAft>
                      </a:pPr>
                      <a:r>
                        <a:rPr lang="en-US" sz="1600" kern="100">
                          <a:effectLst/>
                        </a:rPr>
                        <a:t>2</a:t>
                      </a:r>
                      <a:r>
                        <a:rPr lang="en-US" sz="1600" kern="100" baseline="30000">
                          <a:effectLst/>
                        </a:rPr>
                        <a:t>nd</a:t>
                      </a:r>
                      <a:r>
                        <a:rPr lang="en-US" sz="1600" kern="100">
                          <a:effectLst/>
                        </a:rPr>
                        <a:t> Generation</a:t>
                      </a:r>
                      <a:endParaRPr lang="zh-CN" sz="1600" kern="1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lnSpc>
                          <a:spcPct val="100000"/>
                        </a:lnSpc>
                        <a:spcAft>
                          <a:spcPts val="0"/>
                        </a:spcAft>
                      </a:pPr>
                      <a:r>
                        <a:rPr lang="en-US" sz="1600" kern="100">
                          <a:effectLst/>
                        </a:rPr>
                        <a:t>9</a:t>
                      </a:r>
                      <a:endParaRPr lang="zh-CN" sz="1600" kern="1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lnSpc>
                          <a:spcPct val="100000"/>
                        </a:lnSpc>
                        <a:spcAft>
                          <a:spcPts val="0"/>
                        </a:spcAft>
                      </a:pPr>
                      <a:r>
                        <a:rPr lang="en-US" sz="1600" kern="100">
                          <a:effectLst/>
                        </a:rPr>
                        <a:t>1</a:t>
                      </a:r>
                      <a:endParaRPr lang="zh-CN" sz="1600" kern="1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lnSpc>
                          <a:spcPct val="100000"/>
                        </a:lnSpc>
                        <a:spcAft>
                          <a:spcPts val="0"/>
                        </a:spcAft>
                      </a:pPr>
                      <a:r>
                        <a:rPr lang="en-US" sz="1600" kern="100">
                          <a:effectLst/>
                        </a:rPr>
                        <a:t>9</a:t>
                      </a:r>
                      <a:endParaRPr lang="zh-CN" sz="1600" kern="1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lnSpc>
                          <a:spcPct val="100000"/>
                        </a:lnSpc>
                        <a:spcAft>
                          <a:spcPts val="0"/>
                        </a:spcAft>
                      </a:pPr>
                      <a:r>
                        <a:rPr lang="en-US" sz="1600" kern="100">
                          <a:effectLst/>
                        </a:rPr>
                        <a:t>1</a:t>
                      </a:r>
                      <a:endParaRPr lang="zh-CN" sz="1600" kern="1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lnSpc>
                          <a:spcPct val="100000"/>
                        </a:lnSpc>
                        <a:spcAft>
                          <a:spcPts val="0"/>
                        </a:spcAft>
                      </a:pPr>
                      <a:r>
                        <a:rPr lang="en-US" sz="1600" kern="100">
                          <a:effectLst/>
                        </a:rPr>
                        <a:t>1</a:t>
                      </a:r>
                      <a:endParaRPr lang="zh-CN" sz="1600" kern="1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lnSpc>
                          <a:spcPct val="100000"/>
                        </a:lnSpc>
                        <a:spcAft>
                          <a:spcPts val="0"/>
                        </a:spcAft>
                      </a:pPr>
                      <a:r>
                        <a:rPr lang="en-US" sz="1600" kern="100" dirty="0">
                          <a:effectLst/>
                        </a:rPr>
                        <a:t>9</a:t>
                      </a:r>
                      <a:endParaRPr lang="zh-CN" sz="1600" kern="100" dirty="0">
                        <a:effectLst/>
                        <a:latin typeface="Times New Roman" panose="02020603050405020304" pitchFamily="18" charset="0"/>
                        <a:ea typeface="Times New Roman" panose="02020603050405020304" pitchFamily="18" charset="0"/>
                      </a:endParaRPr>
                    </a:p>
                  </a:txBody>
                  <a:tcPr marL="68580" marR="68580" marT="0" marB="0" anchor="ctr"/>
                </a:tc>
              </a:tr>
            </a:tbl>
          </a:graphicData>
        </a:graphic>
      </p:graphicFrame>
      <p:sp>
        <p:nvSpPr>
          <p:cNvPr id="4" name="TextBox 3"/>
          <p:cNvSpPr txBox="1"/>
          <p:nvPr/>
        </p:nvSpPr>
        <p:spPr>
          <a:xfrm>
            <a:off x="457200" y="4210674"/>
            <a:ext cx="8229600" cy="1754326"/>
          </a:xfrm>
          <a:prstGeom prst="rect">
            <a:avLst/>
          </a:prstGeom>
          <a:noFill/>
        </p:spPr>
        <p:txBody>
          <a:bodyPr wrap="square" rtlCol="0">
            <a:spAutoFit/>
          </a:bodyPr>
          <a:lstStyle/>
          <a:p>
            <a:r>
              <a:rPr lang="en-US" altLang="zh-CN" dirty="0"/>
              <a:t>Compared to the </a:t>
            </a:r>
            <a:r>
              <a:rPr lang="en-US" altLang="zh-CN" dirty="0" smtClean="0"/>
              <a:t>1</a:t>
            </a:r>
            <a:r>
              <a:rPr lang="en-US" altLang="zh-CN" baseline="30000" dirty="0" smtClean="0"/>
              <a:t>st</a:t>
            </a:r>
            <a:r>
              <a:rPr lang="en-US" altLang="zh-CN" dirty="0" smtClean="0"/>
              <a:t> generation</a:t>
            </a:r>
            <a:r>
              <a:rPr lang="en-US" altLang="zh-CN" dirty="0"/>
              <a:t>, the </a:t>
            </a:r>
            <a:r>
              <a:rPr lang="en-US" altLang="zh-CN" dirty="0" smtClean="0"/>
              <a:t>2</a:t>
            </a:r>
            <a:r>
              <a:rPr lang="en-US" altLang="zh-CN" baseline="30000" dirty="0" smtClean="0"/>
              <a:t>nd</a:t>
            </a:r>
            <a:r>
              <a:rPr lang="en-US" altLang="zh-CN" dirty="0" smtClean="0"/>
              <a:t> </a:t>
            </a:r>
            <a:r>
              <a:rPr lang="en-US" altLang="zh-CN" dirty="0"/>
              <a:t>generation of the I/O communication and control </a:t>
            </a:r>
            <a:r>
              <a:rPr lang="en-US" altLang="zh-CN" dirty="0" smtClean="0"/>
              <a:t>module:</a:t>
            </a:r>
          </a:p>
          <a:p>
            <a:pPr marL="285750" indent="-285750">
              <a:buFont typeface="Wingdings" panose="05000000000000000000" pitchFamily="2" charset="2"/>
              <a:buChar char="Ø"/>
            </a:pPr>
            <a:r>
              <a:rPr lang="en-US" altLang="zh-CN" dirty="0" smtClean="0"/>
              <a:t>is low cost and could hardly be affected by the surroundings or environmental noise;</a:t>
            </a:r>
          </a:p>
          <a:p>
            <a:pPr marL="285750" indent="-285750">
              <a:buFont typeface="Wingdings" panose="05000000000000000000" pitchFamily="2" charset="2"/>
              <a:buChar char="Ø"/>
            </a:pPr>
            <a:endParaRPr lang="en-US" altLang="zh-CN" dirty="0" smtClean="0"/>
          </a:p>
          <a:p>
            <a:pPr marL="285750" indent="-285750">
              <a:buFont typeface="Wingdings" panose="05000000000000000000" pitchFamily="2" charset="2"/>
              <a:buChar char="Ø"/>
            </a:pPr>
            <a:r>
              <a:rPr lang="en-US" altLang="zh-CN" dirty="0" smtClean="0"/>
              <a:t>results 78.6</a:t>
            </a:r>
            <a:r>
              <a:rPr lang="en-US" altLang="zh-CN" dirty="0"/>
              <a:t>% </a:t>
            </a:r>
            <a:r>
              <a:rPr lang="en-US" altLang="zh-CN" dirty="0" smtClean="0"/>
              <a:t>in energy savings</a:t>
            </a:r>
            <a:endParaRPr lang="zh-CN" altLang="zh-CN" dirty="0"/>
          </a:p>
        </p:txBody>
      </p:sp>
    </p:spTree>
    <p:extLst>
      <p:ext uri="{BB962C8B-B14F-4D97-AF65-F5344CB8AC3E}">
        <p14:creationId xmlns:p14="http://schemas.microsoft.com/office/powerpoint/2010/main" val="183565966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04231"/>
            <a:ext cx="8229600" cy="803756"/>
          </a:xfrm>
        </p:spPr>
        <p:txBody>
          <a:bodyPr>
            <a:normAutofit/>
          </a:bodyPr>
          <a:lstStyle/>
          <a:p>
            <a:r>
              <a:rPr lang="en-US" altLang="zh-CN" dirty="0"/>
              <a:t>Autonomous Power Supply Module</a:t>
            </a:r>
            <a:endParaRPr lang="en-US" dirty="0"/>
          </a:p>
        </p:txBody>
      </p:sp>
      <p:sp>
        <p:nvSpPr>
          <p:cNvPr id="4" name="Slide Number Placeholder 3"/>
          <p:cNvSpPr>
            <a:spLocks noGrp="1"/>
          </p:cNvSpPr>
          <p:nvPr>
            <p:ph type="sldNum" sz="quarter" idx="12"/>
          </p:nvPr>
        </p:nvSpPr>
        <p:spPr/>
        <p:txBody>
          <a:bodyPr/>
          <a:lstStyle/>
          <a:p>
            <a:fld id="{F06A5241-12CB-C64D-AE38-6540AC6C648E}" type="slidenum">
              <a:rPr lang="en-US" smtClean="0"/>
              <a:pPr/>
              <a:t>31</a:t>
            </a:fld>
            <a:endParaRPr lang="en-US" dirty="0"/>
          </a:p>
        </p:txBody>
      </p:sp>
      <p:pic>
        <p:nvPicPr>
          <p:cNvPr id="11" name="Picture 10"/>
          <p:cNvPicPr/>
          <p:nvPr/>
        </p:nvPicPr>
        <p:blipFill>
          <a:blip r:embed="rId2"/>
          <a:stretch>
            <a:fillRect/>
          </a:stretch>
        </p:blipFill>
        <p:spPr>
          <a:xfrm>
            <a:off x="738592" y="1641151"/>
            <a:ext cx="3421207" cy="2993194"/>
          </a:xfrm>
          <a:prstGeom prst="rect">
            <a:avLst/>
          </a:prstGeom>
        </p:spPr>
      </p:pic>
      <p:sp>
        <p:nvSpPr>
          <p:cNvPr id="10" name="TextBox 9"/>
          <p:cNvSpPr txBox="1"/>
          <p:nvPr/>
        </p:nvSpPr>
        <p:spPr>
          <a:xfrm>
            <a:off x="652028" y="4451783"/>
            <a:ext cx="8034771" cy="2308324"/>
          </a:xfrm>
          <a:prstGeom prst="rect">
            <a:avLst/>
          </a:prstGeom>
          <a:noFill/>
        </p:spPr>
        <p:txBody>
          <a:bodyPr wrap="square" rtlCol="0">
            <a:spAutoFit/>
          </a:bodyPr>
          <a:lstStyle/>
          <a:p>
            <a:pPr marL="285750" indent="-285750">
              <a:buFont typeface="Wingdings" panose="05000000000000000000" pitchFamily="2" charset="2"/>
              <a:buChar char="Ø"/>
            </a:pPr>
            <a:r>
              <a:rPr lang="en-US" altLang="zh-CN" dirty="0"/>
              <a:t>An autonomous power supply module consisting of solar panels and rechargeable batteries has been </a:t>
            </a:r>
            <a:r>
              <a:rPr lang="en-US" altLang="zh-CN" dirty="0" smtClean="0"/>
              <a:t>designed</a:t>
            </a:r>
          </a:p>
          <a:p>
            <a:pPr marL="285750" indent="-285750">
              <a:buFont typeface="Wingdings" panose="05000000000000000000" pitchFamily="2" charset="2"/>
              <a:buChar char="Ø"/>
            </a:pPr>
            <a:endParaRPr lang="en-US" altLang="zh-CN" dirty="0"/>
          </a:p>
          <a:p>
            <a:pPr marL="285750" indent="-285750">
              <a:buFont typeface="Wingdings" panose="05000000000000000000" pitchFamily="2" charset="2"/>
              <a:buChar char="Ø"/>
            </a:pPr>
            <a:r>
              <a:rPr lang="en-US" altLang="zh-CN" dirty="0"/>
              <a:t>During daytime, the solar panels of the autonomous power supply module provides the energy for the PCB </a:t>
            </a:r>
            <a:r>
              <a:rPr lang="en-US" altLang="zh-CN" dirty="0" smtClean="0"/>
              <a:t>while recharging </a:t>
            </a:r>
            <a:r>
              <a:rPr lang="en-US" altLang="zh-CN" dirty="0"/>
              <a:t>the </a:t>
            </a:r>
            <a:r>
              <a:rPr lang="en-US" altLang="zh-CN" dirty="0" smtClean="0"/>
              <a:t>batteries</a:t>
            </a:r>
          </a:p>
          <a:p>
            <a:pPr marL="285750" indent="-285750">
              <a:buFont typeface="Wingdings" panose="05000000000000000000" pitchFamily="2" charset="2"/>
              <a:buChar char="Ø"/>
            </a:pPr>
            <a:endParaRPr lang="en-US" altLang="zh-CN" dirty="0"/>
          </a:p>
          <a:p>
            <a:pPr marL="285750" indent="-285750">
              <a:buFont typeface="Wingdings" panose="05000000000000000000" pitchFamily="2" charset="2"/>
              <a:buChar char="Ø"/>
            </a:pPr>
            <a:r>
              <a:rPr lang="en-US" altLang="zh-CN" dirty="0" smtClean="0"/>
              <a:t>During </a:t>
            </a:r>
            <a:r>
              <a:rPr lang="en-US" altLang="zh-CN" dirty="0"/>
              <a:t>times without sunlight, the rechargeable batteries provide the PCB with the </a:t>
            </a:r>
            <a:r>
              <a:rPr lang="en-US" altLang="zh-CN" dirty="0" smtClean="0"/>
              <a:t>energy</a:t>
            </a:r>
            <a:endParaRPr lang="zh-CN" altLang="en-US" dirty="0"/>
          </a:p>
        </p:txBody>
      </p:sp>
      <p:pic>
        <p:nvPicPr>
          <p:cNvPr id="14" name="Picture 13" descr="C:\Users\Junfeng\Desktop\Photo Nov 06, 2 18 13 PM.jp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41190" y="1641151"/>
            <a:ext cx="3746846" cy="2772000"/>
          </a:xfrm>
          <a:prstGeom prst="rect">
            <a:avLst/>
          </a:prstGeom>
          <a:noFill/>
          <a:ln>
            <a:noFill/>
          </a:ln>
        </p:spPr>
      </p:pic>
    </p:spTree>
    <p:extLst>
      <p:ext uri="{BB962C8B-B14F-4D97-AF65-F5344CB8AC3E}">
        <p14:creationId xmlns:p14="http://schemas.microsoft.com/office/powerpoint/2010/main" val="380682320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zh-CN" dirty="0"/>
              <a:t>Irrigation Results Analysis Website Design</a:t>
            </a:r>
            <a:endParaRPr lang="zh-CN" altLang="zh-CN" dirty="0"/>
          </a:p>
        </p:txBody>
      </p:sp>
      <p:sp>
        <p:nvSpPr>
          <p:cNvPr id="7" name="Content Placeholder 6"/>
          <p:cNvSpPr>
            <a:spLocks noGrp="1"/>
          </p:cNvSpPr>
          <p:nvPr>
            <p:ph idx="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F06A5241-12CB-C64D-AE38-6540AC6C648E}" type="slidenum">
              <a:rPr lang="en-US" smtClean="0"/>
              <a:pPr/>
              <a:t>32</a:t>
            </a:fld>
            <a:endParaRPr lang="en-US" dirty="0"/>
          </a:p>
        </p:txBody>
      </p:sp>
      <p:sp>
        <p:nvSpPr>
          <p:cNvPr id="10" name="TextBox 9"/>
          <p:cNvSpPr txBox="1"/>
          <p:nvPr/>
        </p:nvSpPr>
        <p:spPr>
          <a:xfrm>
            <a:off x="652028" y="1639085"/>
            <a:ext cx="8034771" cy="1477328"/>
          </a:xfrm>
          <a:prstGeom prst="rect">
            <a:avLst/>
          </a:prstGeom>
          <a:noFill/>
        </p:spPr>
        <p:txBody>
          <a:bodyPr wrap="square" rtlCol="0">
            <a:spAutoFit/>
          </a:bodyPr>
          <a:lstStyle/>
          <a:p>
            <a:r>
              <a:rPr lang="en-US" altLang="zh-CN" dirty="0"/>
              <a:t>An irrigation results analysis website (http://irrigationrom-kossel.rhcloud.com/) has been designed </a:t>
            </a:r>
            <a:r>
              <a:rPr lang="en-US" altLang="zh-CN" dirty="0" smtClean="0"/>
              <a:t>to:</a:t>
            </a:r>
          </a:p>
          <a:p>
            <a:pPr marL="285750" indent="-285750">
              <a:buFont typeface="Wingdings" panose="05000000000000000000" pitchFamily="2" charset="2"/>
              <a:buChar char="Ø"/>
            </a:pPr>
            <a:r>
              <a:rPr lang="en-US" altLang="zh-CN" dirty="0" smtClean="0"/>
              <a:t>store </a:t>
            </a:r>
            <a:r>
              <a:rPr lang="en-US" altLang="zh-CN" dirty="0"/>
              <a:t>the irrigation data in the web </a:t>
            </a:r>
            <a:r>
              <a:rPr lang="en-US" altLang="zh-CN" dirty="0" smtClean="0"/>
              <a:t>server;</a:t>
            </a:r>
          </a:p>
          <a:p>
            <a:pPr marL="285750" indent="-285750">
              <a:buFont typeface="Wingdings" panose="05000000000000000000" pitchFamily="2" charset="2"/>
              <a:buChar char="Ø"/>
            </a:pPr>
            <a:r>
              <a:rPr lang="en-US" altLang="zh-CN" dirty="0" smtClean="0"/>
              <a:t>plot </a:t>
            </a:r>
            <a:r>
              <a:rPr lang="en-US" altLang="zh-CN" dirty="0"/>
              <a:t>the irrigation result </a:t>
            </a:r>
            <a:r>
              <a:rPr lang="en-US" altLang="zh-CN" dirty="0" smtClean="0"/>
              <a:t>charts </a:t>
            </a:r>
            <a:r>
              <a:rPr lang="en-US" altLang="zh-CN" dirty="0"/>
              <a:t>as needed.</a:t>
            </a:r>
          </a:p>
          <a:p>
            <a:endParaRPr lang="en-US" altLang="zh-CN" dirty="0"/>
          </a:p>
        </p:txBody>
      </p:sp>
      <p:pic>
        <p:nvPicPr>
          <p:cNvPr id="5" name="Picture 4"/>
          <p:cNvPicPr>
            <a:picLocks noChangeAspect="1"/>
          </p:cNvPicPr>
          <p:nvPr/>
        </p:nvPicPr>
        <p:blipFill>
          <a:blip r:embed="rId2"/>
          <a:stretch>
            <a:fillRect/>
          </a:stretch>
        </p:blipFill>
        <p:spPr>
          <a:xfrm>
            <a:off x="92363" y="923637"/>
            <a:ext cx="8959273" cy="5832470"/>
          </a:xfrm>
          <a:prstGeom prst="rect">
            <a:avLst/>
          </a:prstGeom>
        </p:spPr>
      </p:pic>
    </p:spTree>
    <p:extLst>
      <p:ext uri="{BB962C8B-B14F-4D97-AF65-F5344CB8AC3E}">
        <p14:creationId xmlns:p14="http://schemas.microsoft.com/office/powerpoint/2010/main" val="2055935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43839" y="2943498"/>
            <a:ext cx="8612777" cy="783772"/>
          </a:xfrm>
        </p:spPr>
        <p:style>
          <a:lnRef idx="2">
            <a:schemeClr val="accent2">
              <a:shade val="50000"/>
            </a:schemeClr>
          </a:lnRef>
          <a:fillRef idx="1">
            <a:schemeClr val="accent2"/>
          </a:fillRef>
          <a:effectRef idx="0">
            <a:schemeClr val="accent2"/>
          </a:effectRef>
          <a:fontRef idx="minor">
            <a:schemeClr val="lt1"/>
          </a:fontRef>
        </p:style>
        <p:txBody>
          <a:bodyPr>
            <a:normAutofit/>
          </a:bodyPr>
          <a:lstStyle/>
          <a:p>
            <a:pPr marL="0" indent="0" algn="ctr">
              <a:buNone/>
            </a:pPr>
            <a:r>
              <a:rPr lang="en-US" altLang="zh-CN" sz="4400" dirty="0"/>
              <a:t>Results &amp; Discussion</a:t>
            </a:r>
          </a:p>
          <a:p>
            <a:endParaRPr lang="zh-CN" altLang="en-US" dirty="0"/>
          </a:p>
        </p:txBody>
      </p:sp>
      <p:sp>
        <p:nvSpPr>
          <p:cNvPr id="4" name="Slide Number Placeholder 3"/>
          <p:cNvSpPr>
            <a:spLocks noGrp="1"/>
          </p:cNvSpPr>
          <p:nvPr>
            <p:ph type="sldNum" sz="quarter" idx="12"/>
          </p:nvPr>
        </p:nvSpPr>
        <p:spPr/>
        <p:txBody>
          <a:bodyPr/>
          <a:lstStyle/>
          <a:p>
            <a:fld id="{F06A5241-12CB-C64D-AE38-6540AC6C648E}" type="slidenum">
              <a:rPr lang="en-US" smtClean="0"/>
              <a:pPr/>
              <a:t>33</a:t>
            </a:fld>
            <a:endParaRPr lang="en-US" dirty="0"/>
          </a:p>
        </p:txBody>
      </p:sp>
    </p:spTree>
    <p:extLst>
      <p:ext uri="{BB962C8B-B14F-4D97-AF65-F5344CB8AC3E}">
        <p14:creationId xmlns:p14="http://schemas.microsoft.com/office/powerpoint/2010/main" val="210025354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Terminology</a:t>
            </a:r>
            <a:endParaRPr lang="zh-CN" altLang="en-US" dirty="0"/>
          </a:p>
        </p:txBody>
      </p:sp>
      <p:sp>
        <p:nvSpPr>
          <p:cNvPr id="3" name="Content Placeholder 2"/>
          <p:cNvSpPr>
            <a:spLocks noGrp="1"/>
          </p:cNvSpPr>
          <p:nvPr>
            <p:ph idx="1"/>
          </p:nvPr>
        </p:nvSpPr>
        <p:spPr/>
        <p:txBody>
          <a:bodyPr>
            <a:normAutofit/>
          </a:bodyPr>
          <a:lstStyle/>
          <a:p>
            <a:r>
              <a:rPr lang="en-US" altLang="zh-CN" sz="2000" b="1" dirty="0" smtClean="0"/>
              <a:t>Effective Irrigation Time (EIT):</a:t>
            </a:r>
            <a:r>
              <a:rPr lang="en-US" altLang="zh-CN" sz="2000" dirty="0" smtClean="0"/>
              <a:t> The total amount of time that the sprinkler is on during an irrigation event.</a:t>
            </a:r>
            <a:endParaRPr lang="en-US" altLang="zh-CN" sz="2000" dirty="0"/>
          </a:p>
          <a:p>
            <a:r>
              <a:rPr lang="en-US" altLang="zh-CN" sz="2000" b="1" dirty="0" smtClean="0"/>
              <a:t>Wait Time (WT): </a:t>
            </a:r>
            <a:r>
              <a:rPr lang="en-US" altLang="zh-CN" sz="2000" dirty="0"/>
              <a:t>A</a:t>
            </a:r>
            <a:r>
              <a:rPr lang="en-US" altLang="zh-CN" sz="2000" dirty="0" smtClean="0"/>
              <a:t> </a:t>
            </a:r>
            <a:r>
              <a:rPr lang="en-US" altLang="zh-CN" sz="2000" dirty="0"/>
              <a:t>manually set value of the pause time of the irrigation system when runoff is </a:t>
            </a:r>
            <a:r>
              <a:rPr lang="en-US" altLang="zh-CN" sz="2000" dirty="0" smtClean="0"/>
              <a:t>detected.</a:t>
            </a:r>
          </a:p>
          <a:p>
            <a:r>
              <a:rPr lang="en-US" altLang="zh-CN" sz="2000" b="1" dirty="0" smtClean="0"/>
              <a:t>Start Time (ST): </a:t>
            </a:r>
            <a:r>
              <a:rPr lang="en-US" altLang="zh-CN" sz="2000" dirty="0" smtClean="0"/>
              <a:t>The time of the day when the irrigation is set to begin.</a:t>
            </a:r>
          </a:p>
          <a:p>
            <a:r>
              <a:rPr lang="en-US" altLang="zh-CN" sz="2000" b="1" dirty="0" smtClean="0"/>
              <a:t>Real Irrigation </a:t>
            </a:r>
            <a:r>
              <a:rPr lang="en-US" altLang="zh-CN" sz="2000" b="1" dirty="0"/>
              <a:t>Time </a:t>
            </a:r>
            <a:r>
              <a:rPr lang="en-US" altLang="zh-CN" sz="2000" b="1" dirty="0" smtClean="0"/>
              <a:t>(RIT): </a:t>
            </a:r>
            <a:r>
              <a:rPr lang="en-US" altLang="zh-CN" sz="2000" dirty="0" smtClean="0"/>
              <a:t>The total </a:t>
            </a:r>
            <a:r>
              <a:rPr lang="en-US" altLang="zh-CN" sz="2000" dirty="0"/>
              <a:t>time that the whole the system </a:t>
            </a:r>
            <a:r>
              <a:rPr lang="en-US" altLang="zh-CN" sz="2000" dirty="0" smtClean="0"/>
              <a:t>is in operation.</a:t>
            </a:r>
            <a:endParaRPr lang="en-US" altLang="zh-CN" sz="2000" dirty="0"/>
          </a:p>
          <a:p>
            <a:r>
              <a:rPr lang="en-US" altLang="zh-CN" sz="2000" b="1" dirty="0"/>
              <a:t>Total Irrigation </a:t>
            </a:r>
            <a:r>
              <a:rPr lang="en-US" altLang="zh-CN" sz="2000" b="1" dirty="0" smtClean="0"/>
              <a:t>Time (TIT): </a:t>
            </a:r>
            <a:r>
              <a:rPr lang="en-US" altLang="zh-CN" sz="2000" dirty="0" smtClean="0"/>
              <a:t>A maximum limit </a:t>
            </a:r>
            <a:r>
              <a:rPr lang="en-US" altLang="zh-CN" sz="2000" dirty="0"/>
              <a:t>which should not be exceeded</a:t>
            </a:r>
            <a:r>
              <a:rPr lang="en-US" altLang="zh-CN" sz="2000" dirty="0" smtClean="0"/>
              <a:t>. When EIT is reached or RIT </a:t>
            </a:r>
            <a:r>
              <a:rPr lang="en-US" altLang="zh-CN" sz="2000" dirty="0" smtClean="0">
                <a:latin typeface="Cambria Math" panose="02040503050406030204" pitchFamily="18" charset="0"/>
                <a:ea typeface="Cambria Math" panose="02040503050406030204" pitchFamily="18" charset="0"/>
              </a:rPr>
              <a:t>⩾</a:t>
            </a:r>
            <a:r>
              <a:rPr lang="en-US" altLang="zh-CN" sz="2000" dirty="0" smtClean="0"/>
              <a:t> TIT, the irrigation event is finished.</a:t>
            </a:r>
            <a:endParaRPr lang="en-US" altLang="zh-CN" sz="2000" dirty="0"/>
          </a:p>
        </p:txBody>
      </p:sp>
      <p:sp>
        <p:nvSpPr>
          <p:cNvPr id="5" name="Slide Number Placeholder 4"/>
          <p:cNvSpPr>
            <a:spLocks noGrp="1"/>
          </p:cNvSpPr>
          <p:nvPr>
            <p:ph type="sldNum" sz="quarter" idx="12"/>
          </p:nvPr>
        </p:nvSpPr>
        <p:spPr/>
        <p:txBody>
          <a:bodyPr/>
          <a:lstStyle/>
          <a:p>
            <a:fld id="{F06A5241-12CB-C64D-AE38-6540AC6C648E}" type="slidenum">
              <a:rPr lang="en-US" smtClean="0"/>
              <a:pPr/>
              <a:t>34</a:t>
            </a:fld>
            <a:endParaRPr lang="en-US" dirty="0"/>
          </a:p>
        </p:txBody>
      </p:sp>
    </p:spTree>
    <p:extLst>
      <p:ext uri="{BB962C8B-B14F-4D97-AF65-F5344CB8AC3E}">
        <p14:creationId xmlns:p14="http://schemas.microsoft.com/office/powerpoint/2010/main" val="250356378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0" y="23812"/>
            <a:ext cx="9144000" cy="571500"/>
          </a:xfrm>
        </p:spPr>
        <p:txBody>
          <a:bodyPr>
            <a:noAutofit/>
          </a:bodyPr>
          <a:lstStyle/>
          <a:p>
            <a:r>
              <a:rPr lang="en-US" altLang="zh-CN" sz="3000" dirty="0" smtClean="0"/>
              <a:t>Terminology in a Typical Irrigation Results Chart</a:t>
            </a:r>
            <a:endParaRPr lang="zh-CN" altLang="en-US" sz="3000" dirty="0"/>
          </a:p>
        </p:txBody>
      </p:sp>
      <p:sp>
        <p:nvSpPr>
          <p:cNvPr id="4" name="Slide Number Placeholder 3"/>
          <p:cNvSpPr>
            <a:spLocks noGrp="1"/>
          </p:cNvSpPr>
          <p:nvPr>
            <p:ph type="sldNum" sz="quarter" idx="12"/>
          </p:nvPr>
        </p:nvSpPr>
        <p:spPr/>
        <p:txBody>
          <a:bodyPr/>
          <a:lstStyle/>
          <a:p>
            <a:fld id="{A94265A6-8BBF-864B-863C-9248948DDB56}" type="slidenum">
              <a:rPr lang="en-US" smtClean="0"/>
              <a:t>35</a:t>
            </a:fld>
            <a:endParaRPr lang="en-US"/>
          </a:p>
        </p:txBody>
      </p:sp>
      <p:pic>
        <p:nvPicPr>
          <p:cNvPr id="5" name="Picture 4" descr="C:\Users\Junfeng\Desktop\Untitled.tif"/>
          <p:cNvPicPr/>
          <p:nvPr/>
        </p:nvPicPr>
        <p:blipFill>
          <a:blip r:embed="rId2">
            <a:extLst>
              <a:ext uri="{28A0092B-C50C-407E-A947-70E740481C1C}">
                <a14:useLocalDpi xmlns:a14="http://schemas.microsoft.com/office/drawing/2010/main" val="0"/>
              </a:ext>
            </a:extLst>
          </a:blip>
          <a:srcRect/>
          <a:stretch>
            <a:fillRect/>
          </a:stretch>
        </p:blipFill>
        <p:spPr bwMode="auto">
          <a:xfrm>
            <a:off x="0" y="731837"/>
            <a:ext cx="9144000" cy="6126163"/>
          </a:xfrm>
          <a:prstGeom prst="rect">
            <a:avLst/>
          </a:prstGeom>
          <a:noFill/>
          <a:ln>
            <a:noFill/>
          </a:ln>
        </p:spPr>
      </p:pic>
      <p:sp>
        <p:nvSpPr>
          <p:cNvPr id="2" name="TextBox 1"/>
          <p:cNvSpPr txBox="1"/>
          <p:nvPr/>
        </p:nvSpPr>
        <p:spPr>
          <a:xfrm>
            <a:off x="3598333" y="5990271"/>
            <a:ext cx="2666999" cy="307777"/>
          </a:xfrm>
          <a:prstGeom prst="rect">
            <a:avLst/>
          </a:prstGeom>
          <a:solidFill>
            <a:schemeClr val="bg1"/>
          </a:solidFill>
        </p:spPr>
        <p:txBody>
          <a:bodyPr wrap="square" rtlCol="0">
            <a:spAutoFit/>
          </a:bodyPr>
          <a:lstStyle/>
          <a:p>
            <a:r>
              <a:rPr lang="en-US" altLang="zh-CN" sz="1400" dirty="0" smtClean="0">
                <a:latin typeface="Times New Roman" panose="02020603050405020304" pitchFamily="18" charset="0"/>
                <a:cs typeface="Times New Roman" panose="02020603050405020304" pitchFamily="18" charset="0"/>
              </a:rPr>
              <a:t>Real Irrigation Time (RIT)</a:t>
            </a:r>
            <a:endParaRPr lang="zh-CN" altLang="en-US"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0576392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06A5241-12CB-C64D-AE38-6540AC6C648E}" type="slidenum">
              <a:rPr lang="en-US" smtClean="0"/>
              <a:pPr/>
              <a:t>36</a:t>
            </a:fld>
            <a:endParaRPr lang="en-US" dirty="0"/>
          </a:p>
        </p:txBody>
      </p:sp>
      <p:sp>
        <p:nvSpPr>
          <p:cNvPr id="7" name="Title 1"/>
          <p:cNvSpPr>
            <a:spLocks noGrp="1"/>
          </p:cNvSpPr>
          <p:nvPr>
            <p:ph type="title"/>
          </p:nvPr>
        </p:nvSpPr>
        <p:spPr>
          <a:xfrm>
            <a:off x="457200" y="893579"/>
            <a:ext cx="8229600" cy="803756"/>
          </a:xfrm>
        </p:spPr>
        <p:txBody>
          <a:bodyPr>
            <a:noAutofit/>
          </a:bodyPr>
          <a:lstStyle/>
          <a:p>
            <a:r>
              <a:rPr lang="en-US" altLang="zh-CN" sz="2400" dirty="0" smtClean="0"/>
              <a:t>Lab Testing Results for the Paddle Wheel Prototype</a:t>
            </a:r>
            <a:endParaRPr lang="zh-CN" altLang="en-US" sz="2400" dirty="0"/>
          </a:p>
        </p:txBody>
      </p:sp>
      <mc:AlternateContent xmlns:mc="http://schemas.openxmlformats.org/markup-compatibility/2006" xmlns:a14="http://schemas.microsoft.com/office/drawing/2010/main">
        <mc:Choice Requires="a14">
          <p:sp>
            <p:nvSpPr>
              <p:cNvPr id="2" name="Content Placeholder 1"/>
              <p:cNvSpPr>
                <a:spLocks noGrp="1"/>
              </p:cNvSpPr>
              <p:nvPr>
                <p:ph idx="1"/>
              </p:nvPr>
            </p:nvSpPr>
            <p:spPr>
              <a:xfrm>
                <a:off x="457200" y="5241956"/>
                <a:ext cx="8229600" cy="1241142"/>
              </a:xfrm>
            </p:spPr>
            <p:txBody>
              <a:bodyPr>
                <a:noAutofit/>
              </a:bodyPr>
              <a:lstStyle/>
              <a:p>
                <a:pPr marL="0" indent="0">
                  <a:buNone/>
                </a:pPr>
                <a:r>
                  <a:rPr lang="en-US" altLang="zh-CN" sz="1600" dirty="0"/>
                  <a:t>T</a:t>
                </a:r>
                <a:r>
                  <a:rPr lang="en-US" altLang="zh-CN" sz="1600" dirty="0" smtClean="0"/>
                  <a:t>he </a:t>
                </a:r>
                <a:r>
                  <a:rPr lang="en-US" altLang="zh-CN" sz="1600" dirty="0"/>
                  <a:t>relation between the runoff flow rate </a:t>
                </a:r>
                <a:r>
                  <a:rPr lang="en-US" altLang="zh-CN" sz="1600" dirty="0" smtClean="0"/>
                  <a:t>Q in </a:t>
                </a:r>
                <a:r>
                  <a:rPr lang="en-US" altLang="zh-CN" sz="1600" dirty="0"/>
                  <a:t>gallons per </a:t>
                </a:r>
                <a:r>
                  <a:rPr lang="en-US" altLang="zh-CN" sz="1600" dirty="0" smtClean="0"/>
                  <a:t>minute </a:t>
                </a:r>
                <a:r>
                  <a:rPr lang="en-US" altLang="zh-CN" sz="1600" dirty="0"/>
                  <a:t>(GPM) and the rotational </a:t>
                </a:r>
                <a:r>
                  <a:rPr lang="en-US" altLang="zh-CN" sz="1600" dirty="0" smtClean="0"/>
                  <a:t>speed N </a:t>
                </a:r>
                <a:r>
                  <a:rPr lang="en-US" altLang="zh-CN" sz="1600" dirty="0"/>
                  <a:t>in rounds per </a:t>
                </a:r>
                <a:r>
                  <a:rPr lang="en-US" altLang="zh-CN" sz="1600" dirty="0" smtClean="0"/>
                  <a:t>minute </a:t>
                </a:r>
                <a:r>
                  <a:rPr lang="en-US" altLang="zh-CN" sz="1600" dirty="0"/>
                  <a:t>(RPM) is as follows:</a:t>
                </a:r>
                <a:endParaRPr lang="zh-CN" altLang="zh-CN" sz="1600" dirty="0"/>
              </a:p>
              <a:p>
                <a:pPr marL="0" indent="0">
                  <a:buNone/>
                </a:pPr>
                <a:endParaRPr lang="en-US" altLang="zh-CN" sz="1600" i="1" dirty="0" smtClean="0"/>
              </a:p>
              <a:p>
                <a:pPr marL="0" indent="0" algn="ctr">
                  <a:buNone/>
                </a:pPr>
                <a14:m>
                  <m:oMath xmlns:m="http://schemas.openxmlformats.org/officeDocument/2006/math">
                    <m:r>
                      <a:rPr lang="en-US" altLang="zh-CN" sz="1600" i="1">
                        <a:latin typeface="Cambria Math" panose="02040503050406030204" pitchFamily="18" charset="0"/>
                      </a:rPr>
                      <m:t>𝑄</m:t>
                    </m:r>
                    <m:r>
                      <a:rPr lang="en-US" altLang="zh-CN" sz="1600" i="1">
                        <a:latin typeface="Cambria Math" panose="02040503050406030204" pitchFamily="18" charset="0"/>
                      </a:rPr>
                      <m:t>[</m:t>
                    </m:r>
                    <m:r>
                      <a:rPr lang="en-US" altLang="zh-CN" sz="1600" i="1">
                        <a:latin typeface="Cambria Math" panose="02040503050406030204" pitchFamily="18" charset="0"/>
                      </a:rPr>
                      <m:t>𝐺𝑃𝑀</m:t>
                    </m:r>
                    <m:r>
                      <a:rPr lang="en-US" altLang="zh-CN" sz="1600" i="1">
                        <a:latin typeface="Cambria Math" panose="02040503050406030204" pitchFamily="18" charset="0"/>
                      </a:rPr>
                      <m:t>]=0.0066×</m:t>
                    </m:r>
                    <m:r>
                      <a:rPr lang="en-US" altLang="zh-CN" sz="1600" i="1">
                        <a:latin typeface="Cambria Math" panose="02040503050406030204" pitchFamily="18" charset="0"/>
                      </a:rPr>
                      <m:t>𝑁</m:t>
                    </m:r>
                    <m:r>
                      <a:rPr lang="en-US" altLang="zh-CN" sz="1600" i="1">
                        <a:latin typeface="Cambria Math" panose="02040503050406030204" pitchFamily="18" charset="0"/>
                      </a:rPr>
                      <m:t>[</m:t>
                    </m:r>
                    <m:r>
                      <a:rPr lang="en-US" altLang="zh-CN" sz="1600" i="1">
                        <a:latin typeface="Cambria Math" panose="02040503050406030204" pitchFamily="18" charset="0"/>
                      </a:rPr>
                      <m:t>𝑅𝑃𝑀</m:t>
                    </m:r>
                    <m:r>
                      <a:rPr lang="en-US" altLang="zh-CN" sz="1600" i="1">
                        <a:latin typeface="Cambria Math" panose="02040503050406030204" pitchFamily="18" charset="0"/>
                      </a:rPr>
                      <m:t>]−0.0811</m:t>
                    </m:r>
                  </m:oMath>
                </a14:m>
                <a:r>
                  <a:rPr lang="en-US" altLang="zh-CN" sz="1600" dirty="0"/>
                  <a:t> </a:t>
                </a:r>
                <a:endParaRPr lang="zh-CN" altLang="en-US" sz="1600" dirty="0"/>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xfrm>
                <a:off x="457200" y="5241956"/>
                <a:ext cx="8229600" cy="1241142"/>
              </a:xfrm>
              <a:blipFill rotWithShape="0">
                <a:blip r:embed="rId2"/>
                <a:stretch>
                  <a:fillRect l="-370" t="-1471"/>
                </a:stretch>
              </a:blipFill>
            </p:spPr>
            <p:txBody>
              <a:bodyPr/>
              <a:lstStyle/>
              <a:p>
                <a:r>
                  <a:rPr lang="zh-CN" altLang="en-US">
                    <a:noFill/>
                  </a:rPr>
                  <a:t> </a:t>
                </a:r>
              </a:p>
            </p:txBody>
          </p:sp>
        </mc:Fallback>
      </mc:AlternateContent>
      <p:graphicFrame>
        <p:nvGraphicFramePr>
          <p:cNvPr id="8" name="Chart 7"/>
          <p:cNvGraphicFramePr/>
          <p:nvPr>
            <p:extLst>
              <p:ext uri="{D42A27DB-BD31-4B8C-83A1-F6EECF244321}">
                <p14:modId xmlns:p14="http://schemas.microsoft.com/office/powerpoint/2010/main" val="2648473415"/>
              </p:ext>
            </p:extLst>
          </p:nvPr>
        </p:nvGraphicFramePr>
        <p:xfrm>
          <a:off x="457200" y="1812428"/>
          <a:ext cx="8229600" cy="3411421"/>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32398598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F06A5241-12CB-C64D-AE38-6540AC6C648E}" type="slidenum">
              <a:rPr lang="en-US" smtClean="0"/>
              <a:pPr/>
              <a:t>37</a:t>
            </a:fld>
            <a:endParaRPr lang="en-US" dirty="0"/>
          </a:p>
        </p:txBody>
      </p:sp>
      <p:sp>
        <p:nvSpPr>
          <p:cNvPr id="8" name="Title 1"/>
          <p:cNvSpPr>
            <a:spLocks noGrp="1"/>
          </p:cNvSpPr>
          <p:nvPr>
            <p:ph type="title"/>
          </p:nvPr>
        </p:nvSpPr>
        <p:spPr>
          <a:xfrm>
            <a:off x="457200" y="893579"/>
            <a:ext cx="8229600" cy="803756"/>
          </a:xfrm>
        </p:spPr>
        <p:txBody>
          <a:bodyPr>
            <a:noAutofit/>
          </a:bodyPr>
          <a:lstStyle/>
          <a:p>
            <a:r>
              <a:rPr lang="en-US" altLang="zh-CN" sz="2400" dirty="0" smtClean="0"/>
              <a:t>Lab Testing Results for the </a:t>
            </a:r>
            <a:r>
              <a:rPr lang="en-US" altLang="zh-CN" sz="2400" kern="0" dirty="0">
                <a:ea typeface="Times New Roman" panose="02020603050405020304" pitchFamily="18" charset="0"/>
              </a:rPr>
              <a:t>Cubic Float Prototype</a:t>
            </a:r>
            <a:endParaRPr lang="zh-CN" altLang="en-US" sz="2400" dirty="0"/>
          </a:p>
        </p:txBody>
      </p:sp>
      <p:graphicFrame>
        <p:nvGraphicFramePr>
          <p:cNvPr id="3" name="Content Placeholder 2"/>
          <p:cNvGraphicFramePr>
            <a:graphicFrameLocks noGrp="1"/>
          </p:cNvGraphicFramePr>
          <p:nvPr>
            <p:ph idx="1"/>
            <p:extLst>
              <p:ext uri="{D42A27DB-BD31-4B8C-83A1-F6EECF244321}">
                <p14:modId xmlns:p14="http://schemas.microsoft.com/office/powerpoint/2010/main" val="1672748722"/>
              </p:ext>
            </p:extLst>
          </p:nvPr>
        </p:nvGraphicFramePr>
        <p:xfrm>
          <a:off x="210879" y="1552195"/>
          <a:ext cx="4723260" cy="2244718"/>
        </p:xfrm>
        <a:graphic>
          <a:graphicData uri="http://schemas.openxmlformats.org/drawingml/2006/table">
            <a:tbl>
              <a:tblPr firstRow="1" firstCol="1" bandRow="1">
                <a:tableStyleId>{5940675A-B579-460E-94D1-54222C63F5DA}</a:tableStyleId>
              </a:tblPr>
              <a:tblGrid>
                <a:gridCol w="2417347"/>
                <a:gridCol w="2305913"/>
              </a:tblGrid>
              <a:tr h="537838">
                <a:tc>
                  <a:txBody>
                    <a:bodyPr/>
                    <a:lstStyle/>
                    <a:p>
                      <a:pPr algn="ctr">
                        <a:lnSpc>
                          <a:spcPct val="200000"/>
                        </a:lnSpc>
                        <a:spcAft>
                          <a:spcPts val="0"/>
                        </a:spcAft>
                      </a:pPr>
                      <a:r>
                        <a:rPr lang="en-US" sz="1400" kern="100" dirty="0">
                          <a:effectLst/>
                        </a:rPr>
                        <a:t>Exit Orifice Diameter (inch)</a:t>
                      </a:r>
                      <a:endParaRPr lang="zh-CN" sz="1400" kern="100" dirty="0">
                        <a:effectLst/>
                        <a:latin typeface="Times New Roman" panose="02020603050405020304" pitchFamily="18" charset="0"/>
                        <a:ea typeface="Times New Roman" panose="02020603050405020304" pitchFamily="18" charset="0"/>
                      </a:endParaRPr>
                    </a:p>
                  </a:txBody>
                  <a:tcPr marL="42014" marR="42014" marT="0" marB="0" anchor="b"/>
                </a:tc>
                <a:tc>
                  <a:txBody>
                    <a:bodyPr/>
                    <a:lstStyle/>
                    <a:p>
                      <a:pPr algn="ctr">
                        <a:lnSpc>
                          <a:spcPct val="200000"/>
                        </a:lnSpc>
                        <a:spcAft>
                          <a:spcPts val="0"/>
                        </a:spcAft>
                      </a:pPr>
                      <a:r>
                        <a:rPr lang="en-US" sz="1400" kern="100">
                          <a:effectLst/>
                        </a:rPr>
                        <a:t>Runoff Flow Rate (GPM)</a:t>
                      </a:r>
                      <a:endParaRPr lang="zh-CN" sz="1400" kern="100">
                        <a:effectLst/>
                        <a:latin typeface="Times New Roman" panose="02020603050405020304" pitchFamily="18" charset="0"/>
                        <a:ea typeface="Times New Roman" panose="02020603050405020304" pitchFamily="18" charset="0"/>
                      </a:endParaRPr>
                    </a:p>
                  </a:txBody>
                  <a:tcPr marL="42014" marR="42014" marT="0" marB="0" anchor="b"/>
                </a:tc>
              </a:tr>
              <a:tr h="305813">
                <a:tc>
                  <a:txBody>
                    <a:bodyPr/>
                    <a:lstStyle/>
                    <a:p>
                      <a:pPr algn="ctr">
                        <a:lnSpc>
                          <a:spcPct val="200000"/>
                        </a:lnSpc>
                        <a:spcAft>
                          <a:spcPts val="0"/>
                        </a:spcAft>
                      </a:pPr>
                      <a:r>
                        <a:rPr lang="en-US" sz="1400" kern="100" dirty="0">
                          <a:effectLst/>
                        </a:rPr>
                        <a:t>0.25</a:t>
                      </a:r>
                      <a:endParaRPr lang="zh-CN" sz="1400" kern="100" dirty="0">
                        <a:effectLst/>
                        <a:latin typeface="Times New Roman" panose="02020603050405020304" pitchFamily="18" charset="0"/>
                        <a:ea typeface="Times New Roman" panose="02020603050405020304" pitchFamily="18" charset="0"/>
                      </a:endParaRPr>
                    </a:p>
                  </a:txBody>
                  <a:tcPr marL="42014" marR="42014" marT="0" marB="0" anchor="b"/>
                </a:tc>
                <a:tc>
                  <a:txBody>
                    <a:bodyPr/>
                    <a:lstStyle/>
                    <a:p>
                      <a:pPr algn="ctr">
                        <a:lnSpc>
                          <a:spcPct val="200000"/>
                        </a:lnSpc>
                        <a:spcAft>
                          <a:spcPts val="0"/>
                        </a:spcAft>
                      </a:pPr>
                      <a:r>
                        <a:rPr lang="en-US" sz="1400" kern="100">
                          <a:effectLst/>
                        </a:rPr>
                        <a:t>0.296</a:t>
                      </a:r>
                      <a:endParaRPr lang="zh-CN" sz="1400" kern="100">
                        <a:effectLst/>
                        <a:latin typeface="Times New Roman" panose="02020603050405020304" pitchFamily="18" charset="0"/>
                        <a:ea typeface="Times New Roman" panose="02020603050405020304" pitchFamily="18" charset="0"/>
                      </a:endParaRPr>
                    </a:p>
                  </a:txBody>
                  <a:tcPr marL="42014" marR="42014" marT="0" marB="0" anchor="b"/>
                </a:tc>
              </a:tr>
              <a:tr h="305813">
                <a:tc>
                  <a:txBody>
                    <a:bodyPr/>
                    <a:lstStyle/>
                    <a:p>
                      <a:pPr algn="ctr">
                        <a:lnSpc>
                          <a:spcPct val="200000"/>
                        </a:lnSpc>
                        <a:spcAft>
                          <a:spcPts val="0"/>
                        </a:spcAft>
                      </a:pPr>
                      <a:r>
                        <a:rPr lang="en-US" sz="1400" kern="100">
                          <a:effectLst/>
                        </a:rPr>
                        <a:t>0.1875</a:t>
                      </a:r>
                      <a:endParaRPr lang="zh-CN" sz="1400" kern="100">
                        <a:effectLst/>
                        <a:latin typeface="Times New Roman" panose="02020603050405020304" pitchFamily="18" charset="0"/>
                        <a:ea typeface="Times New Roman" panose="02020603050405020304" pitchFamily="18" charset="0"/>
                      </a:endParaRPr>
                    </a:p>
                  </a:txBody>
                  <a:tcPr marL="42014" marR="42014" marT="0" marB="0" anchor="b"/>
                </a:tc>
                <a:tc>
                  <a:txBody>
                    <a:bodyPr/>
                    <a:lstStyle/>
                    <a:p>
                      <a:pPr algn="ctr">
                        <a:lnSpc>
                          <a:spcPct val="200000"/>
                        </a:lnSpc>
                        <a:spcAft>
                          <a:spcPts val="0"/>
                        </a:spcAft>
                      </a:pPr>
                      <a:r>
                        <a:rPr lang="en-US" sz="1400" kern="100" dirty="0">
                          <a:effectLst/>
                        </a:rPr>
                        <a:t>0.156</a:t>
                      </a:r>
                      <a:endParaRPr lang="zh-CN" sz="1400" kern="100" dirty="0">
                        <a:effectLst/>
                        <a:latin typeface="Times New Roman" panose="02020603050405020304" pitchFamily="18" charset="0"/>
                        <a:ea typeface="Times New Roman" panose="02020603050405020304" pitchFamily="18" charset="0"/>
                      </a:endParaRPr>
                    </a:p>
                  </a:txBody>
                  <a:tcPr marL="42014" marR="42014" marT="0" marB="0" anchor="b"/>
                </a:tc>
              </a:tr>
              <a:tr h="305813">
                <a:tc>
                  <a:txBody>
                    <a:bodyPr/>
                    <a:lstStyle/>
                    <a:p>
                      <a:pPr algn="ctr">
                        <a:lnSpc>
                          <a:spcPct val="200000"/>
                        </a:lnSpc>
                        <a:spcAft>
                          <a:spcPts val="0"/>
                        </a:spcAft>
                      </a:pPr>
                      <a:r>
                        <a:rPr lang="en-US" sz="1400" kern="100">
                          <a:effectLst/>
                        </a:rPr>
                        <a:t>0.125</a:t>
                      </a:r>
                      <a:endParaRPr lang="zh-CN" sz="1400" kern="100">
                        <a:effectLst/>
                        <a:latin typeface="Times New Roman" panose="02020603050405020304" pitchFamily="18" charset="0"/>
                        <a:ea typeface="Times New Roman" panose="02020603050405020304" pitchFamily="18" charset="0"/>
                      </a:endParaRPr>
                    </a:p>
                  </a:txBody>
                  <a:tcPr marL="42014" marR="42014" marT="0" marB="0" anchor="b"/>
                </a:tc>
                <a:tc>
                  <a:txBody>
                    <a:bodyPr/>
                    <a:lstStyle/>
                    <a:p>
                      <a:pPr algn="ctr">
                        <a:lnSpc>
                          <a:spcPct val="200000"/>
                        </a:lnSpc>
                        <a:spcAft>
                          <a:spcPts val="0"/>
                        </a:spcAft>
                      </a:pPr>
                      <a:r>
                        <a:rPr lang="en-US" sz="1400" kern="100" dirty="0">
                          <a:effectLst/>
                        </a:rPr>
                        <a:t>0.071</a:t>
                      </a:r>
                      <a:endParaRPr lang="zh-CN" sz="1400" kern="100" dirty="0">
                        <a:effectLst/>
                        <a:latin typeface="Times New Roman" panose="02020603050405020304" pitchFamily="18" charset="0"/>
                        <a:ea typeface="Times New Roman" panose="02020603050405020304" pitchFamily="18" charset="0"/>
                      </a:endParaRPr>
                    </a:p>
                  </a:txBody>
                  <a:tcPr marL="42014" marR="42014" marT="0" marB="0" anchor="b"/>
                </a:tc>
              </a:tr>
              <a:tr h="305813">
                <a:tc>
                  <a:txBody>
                    <a:bodyPr/>
                    <a:lstStyle/>
                    <a:p>
                      <a:pPr algn="ctr">
                        <a:lnSpc>
                          <a:spcPct val="200000"/>
                        </a:lnSpc>
                        <a:spcAft>
                          <a:spcPts val="0"/>
                        </a:spcAft>
                      </a:pPr>
                      <a:r>
                        <a:rPr lang="en-US" sz="1400" kern="100">
                          <a:effectLst/>
                        </a:rPr>
                        <a:t>0.0625</a:t>
                      </a:r>
                      <a:endParaRPr lang="zh-CN" sz="1400" kern="100">
                        <a:effectLst/>
                        <a:latin typeface="Times New Roman" panose="02020603050405020304" pitchFamily="18" charset="0"/>
                        <a:ea typeface="Times New Roman" panose="02020603050405020304" pitchFamily="18" charset="0"/>
                      </a:endParaRPr>
                    </a:p>
                  </a:txBody>
                  <a:tcPr marL="42014" marR="42014" marT="0" marB="0" anchor="b"/>
                </a:tc>
                <a:tc>
                  <a:txBody>
                    <a:bodyPr/>
                    <a:lstStyle/>
                    <a:p>
                      <a:pPr algn="ctr">
                        <a:lnSpc>
                          <a:spcPct val="200000"/>
                        </a:lnSpc>
                        <a:spcAft>
                          <a:spcPts val="0"/>
                        </a:spcAft>
                      </a:pPr>
                      <a:r>
                        <a:rPr lang="en-US" sz="1400" kern="100" dirty="0">
                          <a:effectLst/>
                        </a:rPr>
                        <a:t>0.018</a:t>
                      </a:r>
                      <a:endParaRPr lang="zh-CN" sz="1400" kern="100" dirty="0">
                        <a:effectLst/>
                        <a:latin typeface="Times New Roman" panose="02020603050405020304" pitchFamily="18" charset="0"/>
                        <a:ea typeface="Times New Roman" panose="02020603050405020304" pitchFamily="18" charset="0"/>
                      </a:endParaRPr>
                    </a:p>
                  </a:txBody>
                  <a:tcPr marL="42014" marR="42014" marT="0" marB="0" anchor="b"/>
                </a:tc>
              </a:tr>
            </a:tbl>
          </a:graphicData>
        </a:graphic>
      </p:graphicFrame>
      <p:graphicFrame>
        <p:nvGraphicFramePr>
          <p:cNvPr id="11" name="Chart 10"/>
          <p:cNvGraphicFramePr/>
          <p:nvPr>
            <p:extLst>
              <p:ext uri="{D42A27DB-BD31-4B8C-83A1-F6EECF244321}">
                <p14:modId xmlns:p14="http://schemas.microsoft.com/office/powerpoint/2010/main" val="277813007"/>
              </p:ext>
            </p:extLst>
          </p:nvPr>
        </p:nvGraphicFramePr>
        <p:xfrm>
          <a:off x="201998" y="3796913"/>
          <a:ext cx="5012797" cy="2924562"/>
        </p:xfrm>
        <a:graphic>
          <a:graphicData uri="http://schemas.openxmlformats.org/drawingml/2006/chart">
            <c:chart xmlns:c="http://schemas.openxmlformats.org/drawingml/2006/chart" xmlns:r="http://schemas.openxmlformats.org/officeDocument/2006/relationships" r:id="rId3"/>
          </a:graphicData>
        </a:graphic>
      </p:graphicFrame>
      <mc:AlternateContent xmlns:mc="http://schemas.openxmlformats.org/markup-compatibility/2006" xmlns:a14="http://schemas.microsoft.com/office/drawing/2010/main">
        <mc:Choice Requires="a14">
          <p:sp>
            <p:nvSpPr>
              <p:cNvPr id="12" name="Content Placeholder 1"/>
              <p:cNvSpPr txBox="1">
                <a:spLocks/>
              </p:cNvSpPr>
              <p:nvPr/>
            </p:nvSpPr>
            <p:spPr>
              <a:xfrm>
                <a:off x="5323438" y="2937661"/>
                <a:ext cx="3363362" cy="1643394"/>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altLang="zh-CN" sz="1600" dirty="0"/>
                  <a:t>T</a:t>
                </a:r>
                <a:r>
                  <a:rPr lang="en-US" altLang="zh-CN" sz="1600" dirty="0" smtClean="0"/>
                  <a:t>he </a:t>
                </a:r>
                <a:r>
                  <a:rPr lang="en-US" altLang="zh-CN" sz="1600" dirty="0"/>
                  <a:t>relation between the runoff flow </a:t>
                </a:r>
                <a:r>
                  <a:rPr lang="en-US" altLang="zh-CN" sz="1600" dirty="0" smtClean="0"/>
                  <a:t>rates Q in gallons </a:t>
                </a:r>
                <a:r>
                  <a:rPr lang="en-US" altLang="zh-CN" sz="1600" dirty="0"/>
                  <a:t>per </a:t>
                </a:r>
                <a:r>
                  <a:rPr lang="en-US" altLang="zh-CN" sz="1600" dirty="0" smtClean="0"/>
                  <a:t>minute (GPM</a:t>
                </a:r>
                <a:r>
                  <a:rPr lang="en-US" altLang="zh-CN" sz="1600" dirty="0"/>
                  <a:t>) and the exit orifice diameters D (inch) is as follows</a:t>
                </a:r>
                <a:r>
                  <a:rPr lang="en-US" altLang="zh-CN" sz="1600" dirty="0" smtClean="0"/>
                  <a:t>:</a:t>
                </a:r>
              </a:p>
              <a:p>
                <a:pPr marL="0" indent="0">
                  <a:buNone/>
                </a:pPr>
                <a:endParaRPr lang="en-US" altLang="zh-CN" sz="1600" dirty="0" smtClean="0"/>
              </a:p>
              <a:p>
                <a:pPr marL="0" indent="0">
                  <a:buNone/>
                </a:pPr>
                <a14:m>
                  <m:oMathPara xmlns:m="http://schemas.openxmlformats.org/officeDocument/2006/math">
                    <m:oMathParaPr>
                      <m:jc m:val="center"/>
                    </m:oMathParaPr>
                    <m:oMath xmlns:m="http://schemas.openxmlformats.org/officeDocument/2006/math">
                      <m:r>
                        <a:rPr lang="en-US" altLang="zh-CN" sz="1600" i="1">
                          <a:latin typeface="Cambria Math" panose="02040503050406030204" pitchFamily="18" charset="0"/>
                        </a:rPr>
                        <m:t>𝑄</m:t>
                      </m:r>
                      <m:r>
                        <a:rPr lang="en-US" altLang="zh-CN" sz="1600" i="1">
                          <a:latin typeface="Cambria Math" panose="02040503050406030204" pitchFamily="18" charset="0"/>
                        </a:rPr>
                        <m:t>[</m:t>
                      </m:r>
                      <m:r>
                        <a:rPr lang="en-US" altLang="zh-CN" sz="1600" i="1">
                          <a:latin typeface="Cambria Math" panose="02040503050406030204" pitchFamily="18" charset="0"/>
                        </a:rPr>
                        <m:t>𝐺𝑃𝑀</m:t>
                      </m:r>
                      <m:r>
                        <a:rPr lang="en-US" altLang="zh-CN" sz="1600" i="1">
                          <a:latin typeface="Cambria Math" panose="02040503050406030204" pitchFamily="18" charset="0"/>
                        </a:rPr>
                        <m:t>]=0.9664×</m:t>
                      </m:r>
                      <m:r>
                        <a:rPr lang="en-US" altLang="zh-CN" sz="1600" i="1">
                          <a:latin typeface="Cambria Math" panose="02040503050406030204" pitchFamily="18" charset="0"/>
                        </a:rPr>
                        <m:t>𝐷</m:t>
                      </m:r>
                      <m:r>
                        <a:rPr lang="en-US" altLang="zh-CN" sz="1600" i="1">
                          <a:latin typeface="Cambria Math" panose="02040503050406030204" pitchFamily="18" charset="0"/>
                        </a:rPr>
                        <m:t>[</m:t>
                      </m:r>
                      <m:r>
                        <a:rPr lang="en-US" altLang="zh-CN" sz="1600" i="1">
                          <a:latin typeface="Cambria Math" panose="02040503050406030204" pitchFamily="18" charset="0"/>
                        </a:rPr>
                        <m:t>𝑖𝑛𝑐h</m:t>
                      </m:r>
                      <m:r>
                        <a:rPr lang="en-US" altLang="zh-CN" sz="1600" i="1">
                          <a:latin typeface="Cambria Math" panose="02040503050406030204" pitchFamily="18" charset="0"/>
                        </a:rPr>
                        <m:t>]</m:t>
                      </m:r>
                    </m:oMath>
                  </m:oMathPara>
                </a14:m>
                <a:endParaRPr lang="zh-CN" altLang="en-US" sz="1600" dirty="0"/>
              </a:p>
            </p:txBody>
          </p:sp>
        </mc:Choice>
        <mc:Fallback xmlns="">
          <p:sp>
            <p:nvSpPr>
              <p:cNvPr id="12" name="Content Placeholder 1"/>
              <p:cNvSpPr txBox="1">
                <a:spLocks noRot="1" noChangeAspect="1" noMove="1" noResize="1" noEditPoints="1" noAdjustHandles="1" noChangeArrowheads="1" noChangeShapeType="1" noTextEdit="1"/>
              </p:cNvSpPr>
              <p:nvPr/>
            </p:nvSpPr>
            <p:spPr>
              <a:xfrm>
                <a:off x="5323438" y="2937661"/>
                <a:ext cx="3363362" cy="1643394"/>
              </a:xfrm>
              <a:prstGeom prst="rect">
                <a:avLst/>
              </a:prstGeom>
              <a:blipFill rotWithShape="0">
                <a:blip r:embed="rId4"/>
                <a:stretch>
                  <a:fillRect l="-906" t="-1115" b="-37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2636045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F06A5241-12CB-C64D-AE38-6540AC6C648E}" type="slidenum">
              <a:rPr lang="en-US" smtClean="0"/>
              <a:pPr/>
              <a:t>38</a:t>
            </a:fld>
            <a:endParaRPr lang="en-US" dirty="0"/>
          </a:p>
        </p:txBody>
      </p:sp>
      <p:sp>
        <p:nvSpPr>
          <p:cNvPr id="8" name="Title 1"/>
          <p:cNvSpPr>
            <a:spLocks noGrp="1"/>
          </p:cNvSpPr>
          <p:nvPr>
            <p:ph type="title"/>
          </p:nvPr>
        </p:nvSpPr>
        <p:spPr>
          <a:xfrm>
            <a:off x="457200" y="893579"/>
            <a:ext cx="8229600" cy="803756"/>
          </a:xfrm>
        </p:spPr>
        <p:txBody>
          <a:bodyPr>
            <a:noAutofit/>
          </a:bodyPr>
          <a:lstStyle/>
          <a:p>
            <a:r>
              <a:rPr lang="en-US" altLang="zh-CN" sz="2400" dirty="0" smtClean="0"/>
              <a:t>Lab Testing Results for the </a:t>
            </a:r>
            <a:r>
              <a:rPr lang="en-US" altLang="zh-CN" sz="2400" kern="0" dirty="0" smtClean="0">
                <a:ea typeface="Times New Roman" panose="02020603050405020304" pitchFamily="18" charset="0"/>
              </a:rPr>
              <a:t>Elbow </a:t>
            </a:r>
            <a:r>
              <a:rPr lang="en-US" altLang="zh-CN" sz="2400" kern="0" dirty="0">
                <a:ea typeface="Times New Roman" panose="02020603050405020304" pitchFamily="18" charset="0"/>
              </a:rPr>
              <a:t>Float Prototype</a:t>
            </a:r>
            <a:endParaRPr lang="zh-CN" altLang="en-US" sz="2400" dirty="0"/>
          </a:p>
        </p:txBody>
      </p:sp>
      <mc:AlternateContent xmlns:mc="http://schemas.openxmlformats.org/markup-compatibility/2006" xmlns:a14="http://schemas.microsoft.com/office/drawing/2010/main">
        <mc:Choice Requires="a14">
          <p:sp>
            <p:nvSpPr>
              <p:cNvPr id="12" name="Content Placeholder 1"/>
              <p:cNvSpPr txBox="1">
                <a:spLocks/>
              </p:cNvSpPr>
              <p:nvPr/>
            </p:nvSpPr>
            <p:spPr>
              <a:xfrm>
                <a:off x="5323438" y="2937661"/>
                <a:ext cx="3363362" cy="1643394"/>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altLang="zh-CN" sz="1600" dirty="0"/>
                  <a:t>T</a:t>
                </a:r>
                <a:r>
                  <a:rPr lang="en-US" altLang="zh-CN" sz="1600" dirty="0" smtClean="0"/>
                  <a:t>he </a:t>
                </a:r>
                <a:r>
                  <a:rPr lang="en-US" altLang="zh-CN" sz="1600" dirty="0"/>
                  <a:t>relation between the runoff flow </a:t>
                </a:r>
                <a:r>
                  <a:rPr lang="en-US" altLang="zh-CN" sz="1600" dirty="0" smtClean="0"/>
                  <a:t>rates Q in gallons </a:t>
                </a:r>
                <a:r>
                  <a:rPr lang="en-US" altLang="zh-CN" sz="1600" dirty="0"/>
                  <a:t>per </a:t>
                </a:r>
                <a:r>
                  <a:rPr lang="en-US" altLang="zh-CN" sz="1600" dirty="0" smtClean="0"/>
                  <a:t>minute (GPM</a:t>
                </a:r>
                <a:r>
                  <a:rPr lang="en-US" altLang="zh-CN" sz="1600" dirty="0"/>
                  <a:t>) and the exit orifice diameters D (inch) is as follows</a:t>
                </a:r>
                <a:r>
                  <a:rPr lang="en-US" altLang="zh-CN" sz="1600" dirty="0" smtClean="0"/>
                  <a:t>:</a:t>
                </a:r>
              </a:p>
              <a:p>
                <a:pPr marL="0" indent="0">
                  <a:buNone/>
                </a:pPr>
                <a:endParaRPr lang="en-US" altLang="zh-CN" sz="1600" dirty="0" smtClean="0"/>
              </a:p>
              <a:p>
                <a:pPr marL="0" indent="0">
                  <a:buNone/>
                </a:pPr>
                <a14:m>
                  <m:oMathPara xmlns:m="http://schemas.openxmlformats.org/officeDocument/2006/math">
                    <m:oMathParaPr>
                      <m:jc m:val="center"/>
                    </m:oMathParaPr>
                    <m:oMath xmlns:m="http://schemas.openxmlformats.org/officeDocument/2006/math">
                      <m:r>
                        <a:rPr lang="en-US" altLang="zh-CN" sz="1600" i="1">
                          <a:latin typeface="Cambria Math" panose="02040503050406030204" pitchFamily="18" charset="0"/>
                        </a:rPr>
                        <m:t>𝑄</m:t>
                      </m:r>
                      <m:r>
                        <a:rPr lang="en-US" altLang="zh-CN" sz="1600" i="1">
                          <a:latin typeface="Cambria Math" panose="02040503050406030204" pitchFamily="18" charset="0"/>
                        </a:rPr>
                        <m:t>[</m:t>
                      </m:r>
                      <m:r>
                        <a:rPr lang="en-US" altLang="zh-CN" sz="1600" i="1">
                          <a:latin typeface="Cambria Math" panose="02040503050406030204" pitchFamily="18" charset="0"/>
                        </a:rPr>
                        <m:t>𝐺𝑃𝑀</m:t>
                      </m:r>
                      <m:r>
                        <a:rPr lang="en-US" altLang="zh-CN" sz="1600" i="1">
                          <a:latin typeface="Cambria Math" panose="02040503050406030204" pitchFamily="18" charset="0"/>
                        </a:rPr>
                        <m:t>]=2.3547×</m:t>
                      </m:r>
                      <m:r>
                        <a:rPr lang="en-US" altLang="zh-CN" sz="1600" i="1">
                          <a:latin typeface="Cambria Math" panose="02040503050406030204" pitchFamily="18" charset="0"/>
                        </a:rPr>
                        <m:t>𝐷</m:t>
                      </m:r>
                      <m:r>
                        <a:rPr lang="en-US" altLang="zh-CN" sz="1600" i="1">
                          <a:latin typeface="Cambria Math" panose="02040503050406030204" pitchFamily="18" charset="0"/>
                        </a:rPr>
                        <m:t>[</m:t>
                      </m:r>
                      <m:r>
                        <a:rPr lang="en-US" altLang="zh-CN" sz="1600" i="1">
                          <a:latin typeface="Cambria Math" panose="02040503050406030204" pitchFamily="18" charset="0"/>
                        </a:rPr>
                        <m:t>𝑖𝑛𝑐h</m:t>
                      </m:r>
                      <m:r>
                        <a:rPr lang="en-US" altLang="zh-CN" sz="1600" i="1">
                          <a:latin typeface="Cambria Math" panose="02040503050406030204" pitchFamily="18" charset="0"/>
                        </a:rPr>
                        <m:t>]</m:t>
                      </m:r>
                    </m:oMath>
                  </m:oMathPara>
                </a14:m>
                <a:endParaRPr lang="zh-CN" altLang="en-US" sz="1600" dirty="0"/>
              </a:p>
            </p:txBody>
          </p:sp>
        </mc:Choice>
        <mc:Fallback xmlns="">
          <p:sp>
            <p:nvSpPr>
              <p:cNvPr id="12" name="Content Placeholder 1"/>
              <p:cNvSpPr txBox="1">
                <a:spLocks noRot="1" noChangeAspect="1" noMove="1" noResize="1" noEditPoints="1" noAdjustHandles="1" noChangeArrowheads="1" noChangeShapeType="1" noTextEdit="1"/>
              </p:cNvSpPr>
              <p:nvPr/>
            </p:nvSpPr>
            <p:spPr>
              <a:xfrm>
                <a:off x="5323438" y="2937661"/>
                <a:ext cx="3363362" cy="1643394"/>
              </a:xfrm>
              <a:prstGeom prst="rect">
                <a:avLst/>
              </a:prstGeom>
              <a:blipFill rotWithShape="0">
                <a:blip r:embed="rId3"/>
                <a:stretch>
                  <a:fillRect l="-906" t="-1115" b="-372"/>
                </a:stretch>
              </a:blipFill>
            </p:spPr>
            <p:txBody>
              <a:bodyPr/>
              <a:lstStyle/>
              <a:p>
                <a:r>
                  <a:rPr lang="zh-CN" altLang="en-US">
                    <a:noFill/>
                  </a:rPr>
                  <a:t> </a:t>
                </a:r>
              </a:p>
            </p:txBody>
          </p:sp>
        </mc:Fallback>
      </mc:AlternateContent>
      <p:graphicFrame>
        <p:nvGraphicFramePr>
          <p:cNvPr id="4" name="Content Placeholder 3"/>
          <p:cNvGraphicFramePr>
            <a:graphicFrameLocks noGrp="1"/>
          </p:cNvGraphicFramePr>
          <p:nvPr>
            <p:ph idx="1"/>
            <p:extLst>
              <p:ext uri="{D42A27DB-BD31-4B8C-83A1-F6EECF244321}">
                <p14:modId xmlns:p14="http://schemas.microsoft.com/office/powerpoint/2010/main" val="4183034763"/>
              </p:ext>
            </p:extLst>
          </p:nvPr>
        </p:nvGraphicFramePr>
        <p:xfrm>
          <a:off x="201998" y="1682098"/>
          <a:ext cx="4795515" cy="1706880"/>
        </p:xfrm>
        <a:graphic>
          <a:graphicData uri="http://schemas.openxmlformats.org/drawingml/2006/table">
            <a:tbl>
              <a:tblPr firstRow="1" firstCol="1" bandRow="1">
                <a:tableStyleId>{5940675A-B579-460E-94D1-54222C63F5DA}</a:tableStyleId>
              </a:tblPr>
              <a:tblGrid>
                <a:gridCol w="2510210"/>
                <a:gridCol w="2285305"/>
              </a:tblGrid>
              <a:tr h="388582">
                <a:tc>
                  <a:txBody>
                    <a:bodyPr/>
                    <a:lstStyle/>
                    <a:p>
                      <a:pPr algn="ctr">
                        <a:lnSpc>
                          <a:spcPct val="200000"/>
                        </a:lnSpc>
                        <a:spcAft>
                          <a:spcPts val="0"/>
                        </a:spcAft>
                      </a:pPr>
                      <a:r>
                        <a:rPr lang="en-US" sz="1400" kern="100" dirty="0">
                          <a:effectLst/>
                        </a:rPr>
                        <a:t>Exit Orifice Diameter (inch)</a:t>
                      </a:r>
                      <a:endParaRPr lang="zh-CN" sz="1400" kern="1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lnSpc>
                          <a:spcPct val="200000"/>
                        </a:lnSpc>
                        <a:spcAft>
                          <a:spcPts val="0"/>
                        </a:spcAft>
                      </a:pPr>
                      <a:r>
                        <a:rPr lang="en-US" sz="1400" kern="100">
                          <a:effectLst/>
                        </a:rPr>
                        <a:t>Runoff Flow Rate (GPM)</a:t>
                      </a:r>
                      <a:endParaRPr lang="zh-CN" sz="1400" kern="100">
                        <a:effectLst/>
                        <a:latin typeface="Times New Roman" panose="02020603050405020304" pitchFamily="18" charset="0"/>
                        <a:ea typeface="Times New Roman" panose="02020603050405020304" pitchFamily="18" charset="0"/>
                      </a:endParaRPr>
                    </a:p>
                  </a:txBody>
                  <a:tcPr marL="68580" marR="68580" marT="0" marB="0" anchor="b"/>
                </a:tc>
              </a:tr>
              <a:tr h="388582">
                <a:tc>
                  <a:txBody>
                    <a:bodyPr/>
                    <a:lstStyle/>
                    <a:p>
                      <a:pPr algn="ctr">
                        <a:lnSpc>
                          <a:spcPct val="200000"/>
                        </a:lnSpc>
                        <a:spcAft>
                          <a:spcPts val="0"/>
                        </a:spcAft>
                      </a:pPr>
                      <a:r>
                        <a:rPr lang="en-US" sz="1400" kern="100" dirty="0">
                          <a:effectLst/>
                        </a:rPr>
                        <a:t>0.5</a:t>
                      </a:r>
                      <a:endParaRPr lang="zh-CN" sz="1400" kern="1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lnSpc>
                          <a:spcPct val="200000"/>
                        </a:lnSpc>
                        <a:spcAft>
                          <a:spcPts val="0"/>
                        </a:spcAft>
                      </a:pPr>
                      <a:r>
                        <a:rPr lang="en-US" sz="1400" kern="100" dirty="0">
                          <a:effectLst/>
                        </a:rPr>
                        <a:t>1.183</a:t>
                      </a:r>
                      <a:endParaRPr lang="zh-CN" sz="1400" kern="100" dirty="0">
                        <a:effectLst/>
                        <a:latin typeface="Times New Roman" panose="02020603050405020304" pitchFamily="18" charset="0"/>
                        <a:ea typeface="Times New Roman" panose="02020603050405020304" pitchFamily="18" charset="0"/>
                      </a:endParaRPr>
                    </a:p>
                  </a:txBody>
                  <a:tcPr marL="68580" marR="68580" marT="0" marB="0" anchor="b"/>
                </a:tc>
              </a:tr>
              <a:tr h="388582">
                <a:tc>
                  <a:txBody>
                    <a:bodyPr/>
                    <a:lstStyle/>
                    <a:p>
                      <a:pPr algn="ctr">
                        <a:lnSpc>
                          <a:spcPct val="200000"/>
                        </a:lnSpc>
                        <a:spcAft>
                          <a:spcPts val="0"/>
                        </a:spcAft>
                      </a:pPr>
                      <a:r>
                        <a:rPr lang="en-US" sz="1400" kern="100" dirty="0">
                          <a:effectLst/>
                        </a:rPr>
                        <a:t>0.25</a:t>
                      </a:r>
                      <a:endParaRPr lang="zh-CN" sz="1400" kern="1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lnSpc>
                          <a:spcPct val="200000"/>
                        </a:lnSpc>
                        <a:spcAft>
                          <a:spcPts val="0"/>
                        </a:spcAft>
                      </a:pPr>
                      <a:r>
                        <a:rPr lang="en-US" sz="1400" kern="100" dirty="0">
                          <a:effectLst/>
                        </a:rPr>
                        <a:t>0.598</a:t>
                      </a:r>
                      <a:endParaRPr lang="zh-CN" sz="1400" kern="100" dirty="0">
                        <a:effectLst/>
                        <a:latin typeface="Times New Roman" panose="02020603050405020304" pitchFamily="18" charset="0"/>
                        <a:ea typeface="Times New Roman" panose="02020603050405020304" pitchFamily="18" charset="0"/>
                      </a:endParaRPr>
                    </a:p>
                  </a:txBody>
                  <a:tcPr marL="68580" marR="68580" marT="0" marB="0" anchor="b"/>
                </a:tc>
              </a:tr>
              <a:tr h="388582">
                <a:tc>
                  <a:txBody>
                    <a:bodyPr/>
                    <a:lstStyle/>
                    <a:p>
                      <a:pPr algn="ctr">
                        <a:lnSpc>
                          <a:spcPct val="200000"/>
                        </a:lnSpc>
                        <a:spcAft>
                          <a:spcPts val="0"/>
                        </a:spcAft>
                      </a:pPr>
                      <a:r>
                        <a:rPr lang="en-US" sz="1400" kern="100">
                          <a:effectLst/>
                        </a:rPr>
                        <a:t>0.125</a:t>
                      </a:r>
                      <a:endParaRPr lang="zh-CN" sz="1400" kern="1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algn="ctr">
                        <a:lnSpc>
                          <a:spcPct val="200000"/>
                        </a:lnSpc>
                        <a:spcAft>
                          <a:spcPts val="0"/>
                        </a:spcAft>
                      </a:pPr>
                      <a:r>
                        <a:rPr lang="en-US" sz="1400" kern="100" dirty="0">
                          <a:effectLst/>
                        </a:rPr>
                        <a:t>0.253</a:t>
                      </a:r>
                      <a:endParaRPr lang="zh-CN" sz="1400" kern="100" dirty="0">
                        <a:effectLst/>
                        <a:latin typeface="Times New Roman" panose="02020603050405020304" pitchFamily="18" charset="0"/>
                        <a:ea typeface="Times New Roman" panose="02020603050405020304" pitchFamily="18" charset="0"/>
                      </a:endParaRPr>
                    </a:p>
                  </a:txBody>
                  <a:tcPr marL="68580" marR="68580" marT="0" marB="0" anchor="b"/>
                </a:tc>
              </a:tr>
            </a:tbl>
          </a:graphicData>
        </a:graphic>
      </p:graphicFrame>
      <p:graphicFrame>
        <p:nvGraphicFramePr>
          <p:cNvPr id="9" name="Chart 8"/>
          <p:cNvGraphicFramePr/>
          <p:nvPr>
            <p:extLst>
              <p:ext uri="{D42A27DB-BD31-4B8C-83A1-F6EECF244321}">
                <p14:modId xmlns:p14="http://schemas.microsoft.com/office/powerpoint/2010/main" val="3077306320"/>
              </p:ext>
            </p:extLst>
          </p:nvPr>
        </p:nvGraphicFramePr>
        <p:xfrm>
          <a:off x="201997" y="3344868"/>
          <a:ext cx="4795515" cy="3376607"/>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345900958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F06A5241-12CB-C64D-AE38-6540AC6C648E}" type="slidenum">
              <a:rPr lang="en-US" smtClean="0"/>
              <a:pPr/>
              <a:t>39</a:t>
            </a:fld>
            <a:endParaRPr lang="en-US" dirty="0"/>
          </a:p>
        </p:txBody>
      </p:sp>
      <p:sp>
        <p:nvSpPr>
          <p:cNvPr id="8" name="Title 1"/>
          <p:cNvSpPr>
            <a:spLocks noGrp="1"/>
          </p:cNvSpPr>
          <p:nvPr>
            <p:ph type="title"/>
          </p:nvPr>
        </p:nvSpPr>
        <p:spPr>
          <a:xfrm>
            <a:off x="457200" y="893579"/>
            <a:ext cx="8229600" cy="803756"/>
          </a:xfrm>
        </p:spPr>
        <p:txBody>
          <a:bodyPr>
            <a:noAutofit/>
          </a:bodyPr>
          <a:lstStyle/>
          <a:p>
            <a:r>
              <a:rPr lang="en-US" altLang="zh-CN" sz="2400" dirty="0" smtClean="0"/>
              <a:t>Lab Testing Results for the </a:t>
            </a:r>
            <a:r>
              <a:rPr lang="en-US" altLang="zh-CN" sz="2400" kern="0" dirty="0" smtClean="0">
                <a:ea typeface="Times New Roman" panose="02020603050405020304" pitchFamily="18" charset="0"/>
              </a:rPr>
              <a:t>Conductivity </a:t>
            </a:r>
            <a:r>
              <a:rPr lang="en-US" altLang="zh-CN" sz="2400" kern="0" dirty="0">
                <a:ea typeface="Times New Roman" panose="02020603050405020304" pitchFamily="18" charset="0"/>
              </a:rPr>
              <a:t>Prototype</a:t>
            </a:r>
            <a:endParaRPr lang="zh-CN" altLang="en-US" sz="2400" dirty="0"/>
          </a:p>
        </p:txBody>
      </p:sp>
      <mc:AlternateContent xmlns:mc="http://schemas.openxmlformats.org/markup-compatibility/2006" xmlns:a14="http://schemas.microsoft.com/office/drawing/2010/main">
        <mc:Choice Requires="a14">
          <p:sp>
            <p:nvSpPr>
              <p:cNvPr id="12" name="Content Placeholder 1"/>
              <p:cNvSpPr txBox="1">
                <a:spLocks/>
              </p:cNvSpPr>
              <p:nvPr/>
            </p:nvSpPr>
            <p:spPr>
              <a:xfrm>
                <a:off x="5323438" y="2937661"/>
                <a:ext cx="3363362" cy="1643394"/>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altLang="zh-CN" sz="1600" dirty="0"/>
                  <a:t>T</a:t>
                </a:r>
                <a:r>
                  <a:rPr lang="en-US" altLang="zh-CN" sz="1600" dirty="0" smtClean="0"/>
                  <a:t>he </a:t>
                </a:r>
                <a:r>
                  <a:rPr lang="en-US" altLang="zh-CN" sz="1600" dirty="0"/>
                  <a:t>relation between the runoff flow </a:t>
                </a:r>
                <a:r>
                  <a:rPr lang="en-US" altLang="zh-CN" sz="1600" dirty="0" smtClean="0"/>
                  <a:t>rates Q in gallons </a:t>
                </a:r>
                <a:r>
                  <a:rPr lang="en-US" altLang="zh-CN" sz="1600" dirty="0"/>
                  <a:t>per </a:t>
                </a:r>
                <a:r>
                  <a:rPr lang="en-US" altLang="zh-CN" sz="1600" dirty="0" smtClean="0"/>
                  <a:t>minute (GPM</a:t>
                </a:r>
                <a:r>
                  <a:rPr lang="en-US" altLang="zh-CN" sz="1600" dirty="0"/>
                  <a:t>) and the exit orifice diameters D (inch) is as follows</a:t>
                </a:r>
                <a:r>
                  <a:rPr lang="en-US" altLang="zh-CN" sz="1600" dirty="0" smtClean="0"/>
                  <a:t>:</a:t>
                </a:r>
              </a:p>
              <a:p>
                <a:pPr marL="0" indent="0">
                  <a:buNone/>
                </a:pPr>
                <a:endParaRPr lang="en-US" altLang="zh-CN" sz="1600" dirty="0" smtClean="0"/>
              </a:p>
              <a:p>
                <a:pPr marL="0" indent="0">
                  <a:buNone/>
                </a:pPr>
                <a14:m>
                  <m:oMathPara xmlns:m="http://schemas.openxmlformats.org/officeDocument/2006/math">
                    <m:oMathParaPr>
                      <m:jc m:val="center"/>
                    </m:oMathParaPr>
                    <m:oMath xmlns:m="http://schemas.openxmlformats.org/officeDocument/2006/math">
                      <m:r>
                        <a:rPr lang="en-US" altLang="zh-CN" sz="1600" i="1">
                          <a:latin typeface="Cambria Math" panose="02040503050406030204" pitchFamily="18" charset="0"/>
                        </a:rPr>
                        <m:t>𝑄</m:t>
                      </m:r>
                      <m:r>
                        <a:rPr lang="en-US" altLang="zh-CN" sz="1600" i="1">
                          <a:latin typeface="Cambria Math" panose="02040503050406030204" pitchFamily="18" charset="0"/>
                        </a:rPr>
                        <m:t>[</m:t>
                      </m:r>
                      <m:r>
                        <a:rPr lang="en-US" altLang="zh-CN" sz="1600" i="1">
                          <a:latin typeface="Cambria Math" panose="02040503050406030204" pitchFamily="18" charset="0"/>
                        </a:rPr>
                        <m:t>𝐺𝑃𝑀</m:t>
                      </m:r>
                      <m:r>
                        <a:rPr lang="en-US" altLang="zh-CN" sz="1600" i="1">
                          <a:latin typeface="Cambria Math" panose="02040503050406030204" pitchFamily="18" charset="0"/>
                        </a:rPr>
                        <m:t>]=2.0913×</m:t>
                      </m:r>
                      <m:r>
                        <a:rPr lang="en-US" altLang="zh-CN" sz="1600" i="1">
                          <a:latin typeface="Cambria Math" panose="02040503050406030204" pitchFamily="18" charset="0"/>
                        </a:rPr>
                        <m:t>𝐷</m:t>
                      </m:r>
                      <m:r>
                        <a:rPr lang="en-US" altLang="zh-CN" sz="1600" i="1">
                          <a:latin typeface="Cambria Math" panose="02040503050406030204" pitchFamily="18" charset="0"/>
                        </a:rPr>
                        <m:t>[</m:t>
                      </m:r>
                      <m:r>
                        <a:rPr lang="en-US" altLang="zh-CN" sz="1600" i="1">
                          <a:latin typeface="Cambria Math" panose="02040503050406030204" pitchFamily="18" charset="0"/>
                        </a:rPr>
                        <m:t>𝑖𝑛𝑐h</m:t>
                      </m:r>
                      <m:r>
                        <a:rPr lang="en-US" altLang="zh-CN" sz="1600" i="1">
                          <a:latin typeface="Cambria Math" panose="02040503050406030204" pitchFamily="18" charset="0"/>
                        </a:rPr>
                        <m:t>]</m:t>
                      </m:r>
                    </m:oMath>
                  </m:oMathPara>
                </a14:m>
                <a:endParaRPr lang="zh-CN" altLang="en-US" sz="1600" dirty="0"/>
              </a:p>
            </p:txBody>
          </p:sp>
        </mc:Choice>
        <mc:Fallback xmlns="">
          <p:sp>
            <p:nvSpPr>
              <p:cNvPr id="12" name="Content Placeholder 1"/>
              <p:cNvSpPr txBox="1">
                <a:spLocks noRot="1" noChangeAspect="1" noMove="1" noResize="1" noEditPoints="1" noAdjustHandles="1" noChangeArrowheads="1" noChangeShapeType="1" noTextEdit="1"/>
              </p:cNvSpPr>
              <p:nvPr/>
            </p:nvSpPr>
            <p:spPr>
              <a:xfrm>
                <a:off x="5323438" y="2937661"/>
                <a:ext cx="3363362" cy="1643394"/>
              </a:xfrm>
              <a:prstGeom prst="rect">
                <a:avLst/>
              </a:prstGeom>
              <a:blipFill rotWithShape="0">
                <a:blip r:embed="rId3"/>
                <a:stretch>
                  <a:fillRect l="-906" t="-1115" b="-372"/>
                </a:stretch>
              </a:blipFill>
            </p:spPr>
            <p:txBody>
              <a:bodyPr/>
              <a:lstStyle/>
              <a:p>
                <a:r>
                  <a:rPr lang="zh-CN" altLang="en-US">
                    <a:noFill/>
                  </a:rPr>
                  <a:t> </a:t>
                </a:r>
              </a:p>
            </p:txBody>
          </p:sp>
        </mc:Fallback>
      </mc:AlternateContent>
      <p:graphicFrame>
        <p:nvGraphicFramePr>
          <p:cNvPr id="4" name="Content Placeholder 3"/>
          <p:cNvGraphicFramePr>
            <a:graphicFrameLocks noGrp="1"/>
          </p:cNvGraphicFramePr>
          <p:nvPr>
            <p:ph idx="1"/>
            <p:extLst>
              <p:ext uri="{D42A27DB-BD31-4B8C-83A1-F6EECF244321}">
                <p14:modId xmlns:p14="http://schemas.microsoft.com/office/powerpoint/2010/main" val="2256667305"/>
              </p:ext>
            </p:extLst>
          </p:nvPr>
        </p:nvGraphicFramePr>
        <p:xfrm>
          <a:off x="201998" y="1682098"/>
          <a:ext cx="4795515" cy="1706880"/>
        </p:xfrm>
        <a:graphic>
          <a:graphicData uri="http://schemas.openxmlformats.org/drawingml/2006/table">
            <a:tbl>
              <a:tblPr firstRow="1" firstCol="1" bandRow="1">
                <a:tableStyleId>{5940675A-B579-460E-94D1-54222C63F5DA}</a:tableStyleId>
              </a:tblPr>
              <a:tblGrid>
                <a:gridCol w="2510210"/>
                <a:gridCol w="2285305"/>
              </a:tblGrid>
              <a:tr h="388582">
                <a:tc>
                  <a:txBody>
                    <a:bodyPr/>
                    <a:lstStyle/>
                    <a:p>
                      <a:pPr algn="ctr">
                        <a:lnSpc>
                          <a:spcPct val="200000"/>
                        </a:lnSpc>
                        <a:spcAft>
                          <a:spcPts val="0"/>
                        </a:spcAft>
                      </a:pPr>
                      <a:r>
                        <a:rPr lang="en-US" sz="1400" kern="100" dirty="0">
                          <a:solidFill>
                            <a:srgbClr val="000000"/>
                          </a:solidFill>
                          <a:effectLst/>
                          <a:latin typeface="+mn-lt"/>
                          <a:ea typeface="宋体" panose="02010600030101010101" pitchFamily="2" charset="-122"/>
                        </a:rPr>
                        <a:t>Exit Orifice Diameter (inch)</a:t>
                      </a:r>
                      <a:endParaRPr lang="zh-CN" sz="1400" kern="100" dirty="0">
                        <a:effectLst/>
                        <a:latin typeface="+mn-lt"/>
                        <a:ea typeface="Times New Roman" panose="02020603050405020304" pitchFamily="18" charset="0"/>
                      </a:endParaRPr>
                    </a:p>
                  </a:txBody>
                  <a:tcPr marL="68580" marR="68580" marT="0" marB="0" anchor="b"/>
                </a:tc>
                <a:tc>
                  <a:txBody>
                    <a:bodyPr/>
                    <a:lstStyle/>
                    <a:p>
                      <a:pPr algn="ctr">
                        <a:lnSpc>
                          <a:spcPct val="200000"/>
                        </a:lnSpc>
                        <a:spcAft>
                          <a:spcPts val="0"/>
                        </a:spcAft>
                      </a:pPr>
                      <a:r>
                        <a:rPr lang="en-US" sz="1400" kern="100">
                          <a:solidFill>
                            <a:srgbClr val="000000"/>
                          </a:solidFill>
                          <a:effectLst/>
                          <a:latin typeface="+mn-lt"/>
                          <a:ea typeface="宋体" panose="02010600030101010101" pitchFamily="2" charset="-122"/>
                        </a:rPr>
                        <a:t>Runoff Flow Rate (GPM)</a:t>
                      </a:r>
                      <a:endParaRPr lang="zh-CN" sz="1400" kern="100">
                        <a:effectLst/>
                        <a:latin typeface="+mn-lt"/>
                        <a:ea typeface="Times New Roman" panose="02020603050405020304" pitchFamily="18" charset="0"/>
                      </a:endParaRPr>
                    </a:p>
                  </a:txBody>
                  <a:tcPr marL="68580" marR="68580" marT="0" marB="0" anchor="b"/>
                </a:tc>
              </a:tr>
              <a:tr h="388582">
                <a:tc>
                  <a:txBody>
                    <a:bodyPr/>
                    <a:lstStyle/>
                    <a:p>
                      <a:pPr algn="ctr">
                        <a:lnSpc>
                          <a:spcPct val="200000"/>
                        </a:lnSpc>
                        <a:spcAft>
                          <a:spcPts val="0"/>
                        </a:spcAft>
                      </a:pPr>
                      <a:r>
                        <a:rPr lang="en-US" sz="1400" kern="100">
                          <a:solidFill>
                            <a:srgbClr val="000000"/>
                          </a:solidFill>
                          <a:effectLst/>
                          <a:latin typeface="+mn-lt"/>
                          <a:ea typeface="宋体" panose="02010600030101010101" pitchFamily="2" charset="-122"/>
                        </a:rPr>
                        <a:t>0.125</a:t>
                      </a:r>
                      <a:endParaRPr lang="zh-CN" sz="1400" kern="100">
                        <a:effectLst/>
                        <a:latin typeface="+mn-lt"/>
                        <a:ea typeface="Times New Roman" panose="02020603050405020304" pitchFamily="18" charset="0"/>
                      </a:endParaRPr>
                    </a:p>
                  </a:txBody>
                  <a:tcPr marL="68580" marR="68580" marT="0" marB="0" anchor="b"/>
                </a:tc>
                <a:tc>
                  <a:txBody>
                    <a:bodyPr/>
                    <a:lstStyle/>
                    <a:p>
                      <a:pPr algn="ctr">
                        <a:lnSpc>
                          <a:spcPct val="200000"/>
                        </a:lnSpc>
                        <a:spcAft>
                          <a:spcPts val="0"/>
                        </a:spcAft>
                      </a:pPr>
                      <a:r>
                        <a:rPr lang="en-US" sz="1400" kern="100">
                          <a:solidFill>
                            <a:srgbClr val="000000"/>
                          </a:solidFill>
                          <a:effectLst/>
                          <a:latin typeface="+mn-lt"/>
                          <a:ea typeface="宋体" panose="02010600030101010101" pitchFamily="2" charset="-122"/>
                        </a:rPr>
                        <a:t>0.22</a:t>
                      </a:r>
                      <a:endParaRPr lang="zh-CN" sz="1400" kern="100">
                        <a:effectLst/>
                        <a:latin typeface="+mn-lt"/>
                        <a:ea typeface="Times New Roman" panose="02020603050405020304" pitchFamily="18" charset="0"/>
                      </a:endParaRPr>
                    </a:p>
                  </a:txBody>
                  <a:tcPr marL="68580" marR="68580" marT="0" marB="0" anchor="b"/>
                </a:tc>
              </a:tr>
              <a:tr h="388582">
                <a:tc>
                  <a:txBody>
                    <a:bodyPr/>
                    <a:lstStyle/>
                    <a:p>
                      <a:pPr algn="ctr">
                        <a:lnSpc>
                          <a:spcPct val="200000"/>
                        </a:lnSpc>
                        <a:spcAft>
                          <a:spcPts val="0"/>
                        </a:spcAft>
                      </a:pPr>
                      <a:r>
                        <a:rPr lang="en-US" sz="1400" kern="100">
                          <a:solidFill>
                            <a:srgbClr val="000000"/>
                          </a:solidFill>
                          <a:effectLst/>
                          <a:latin typeface="+mn-lt"/>
                          <a:ea typeface="宋体" panose="02010600030101010101" pitchFamily="2" charset="-122"/>
                        </a:rPr>
                        <a:t>0.6875</a:t>
                      </a:r>
                      <a:endParaRPr lang="zh-CN" sz="1400" kern="100">
                        <a:effectLst/>
                        <a:latin typeface="+mn-lt"/>
                        <a:ea typeface="Times New Roman" panose="02020603050405020304" pitchFamily="18" charset="0"/>
                      </a:endParaRPr>
                    </a:p>
                  </a:txBody>
                  <a:tcPr marL="68580" marR="68580" marT="0" marB="0" anchor="b"/>
                </a:tc>
                <a:tc>
                  <a:txBody>
                    <a:bodyPr/>
                    <a:lstStyle/>
                    <a:p>
                      <a:pPr algn="ctr">
                        <a:lnSpc>
                          <a:spcPct val="200000"/>
                        </a:lnSpc>
                        <a:spcAft>
                          <a:spcPts val="0"/>
                        </a:spcAft>
                      </a:pPr>
                      <a:r>
                        <a:rPr lang="en-US" sz="1400" kern="100">
                          <a:solidFill>
                            <a:srgbClr val="000000"/>
                          </a:solidFill>
                          <a:effectLst/>
                          <a:latin typeface="+mn-lt"/>
                          <a:ea typeface="宋体" panose="02010600030101010101" pitchFamily="2" charset="-122"/>
                        </a:rPr>
                        <a:t>1.4</a:t>
                      </a:r>
                      <a:endParaRPr lang="zh-CN" sz="1400" kern="100">
                        <a:effectLst/>
                        <a:latin typeface="+mn-lt"/>
                        <a:ea typeface="Times New Roman" panose="02020603050405020304" pitchFamily="18" charset="0"/>
                      </a:endParaRPr>
                    </a:p>
                  </a:txBody>
                  <a:tcPr marL="68580" marR="68580" marT="0" marB="0" anchor="b"/>
                </a:tc>
              </a:tr>
              <a:tr h="388582">
                <a:tc>
                  <a:txBody>
                    <a:bodyPr/>
                    <a:lstStyle/>
                    <a:p>
                      <a:pPr algn="ctr">
                        <a:lnSpc>
                          <a:spcPct val="200000"/>
                        </a:lnSpc>
                        <a:spcAft>
                          <a:spcPts val="0"/>
                        </a:spcAft>
                      </a:pPr>
                      <a:r>
                        <a:rPr lang="en-US" sz="1400" kern="100">
                          <a:solidFill>
                            <a:srgbClr val="000000"/>
                          </a:solidFill>
                          <a:effectLst/>
                          <a:latin typeface="+mn-lt"/>
                          <a:ea typeface="宋体" panose="02010600030101010101" pitchFamily="2" charset="-122"/>
                        </a:rPr>
                        <a:t>0.75</a:t>
                      </a:r>
                      <a:endParaRPr lang="zh-CN" sz="1400" kern="100">
                        <a:effectLst/>
                        <a:latin typeface="+mn-lt"/>
                        <a:ea typeface="Times New Roman" panose="02020603050405020304" pitchFamily="18" charset="0"/>
                      </a:endParaRPr>
                    </a:p>
                  </a:txBody>
                  <a:tcPr marL="68580" marR="68580" marT="0" marB="0" anchor="b"/>
                </a:tc>
                <a:tc>
                  <a:txBody>
                    <a:bodyPr/>
                    <a:lstStyle/>
                    <a:p>
                      <a:pPr algn="ctr">
                        <a:lnSpc>
                          <a:spcPct val="200000"/>
                        </a:lnSpc>
                        <a:spcAft>
                          <a:spcPts val="0"/>
                        </a:spcAft>
                      </a:pPr>
                      <a:r>
                        <a:rPr lang="en-US" sz="1400" kern="100" dirty="0">
                          <a:solidFill>
                            <a:srgbClr val="000000"/>
                          </a:solidFill>
                          <a:effectLst/>
                          <a:latin typeface="+mn-lt"/>
                          <a:ea typeface="宋体" panose="02010600030101010101" pitchFamily="2" charset="-122"/>
                        </a:rPr>
                        <a:t>1.61</a:t>
                      </a:r>
                      <a:endParaRPr lang="zh-CN" sz="1400" kern="100" dirty="0">
                        <a:effectLst/>
                        <a:latin typeface="+mn-lt"/>
                        <a:ea typeface="Times New Roman" panose="02020603050405020304" pitchFamily="18" charset="0"/>
                      </a:endParaRPr>
                    </a:p>
                  </a:txBody>
                  <a:tcPr marL="68580" marR="68580" marT="0" marB="0" anchor="b"/>
                </a:tc>
              </a:tr>
            </a:tbl>
          </a:graphicData>
        </a:graphic>
      </p:graphicFrame>
      <p:graphicFrame>
        <p:nvGraphicFramePr>
          <p:cNvPr id="7" name="Chart 6"/>
          <p:cNvGraphicFramePr/>
          <p:nvPr>
            <p:extLst>
              <p:ext uri="{D42A27DB-BD31-4B8C-83A1-F6EECF244321}">
                <p14:modId xmlns:p14="http://schemas.microsoft.com/office/powerpoint/2010/main" val="3480969279"/>
              </p:ext>
            </p:extLst>
          </p:nvPr>
        </p:nvGraphicFramePr>
        <p:xfrm>
          <a:off x="201997" y="3429000"/>
          <a:ext cx="4795515" cy="3143816"/>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322396429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 &amp; Motivation</a:t>
            </a:r>
            <a:endParaRPr lang="en-US" dirty="0"/>
          </a:p>
        </p:txBody>
      </p:sp>
      <p:sp>
        <p:nvSpPr>
          <p:cNvPr id="3" name="Content Placeholder 2"/>
          <p:cNvSpPr>
            <a:spLocks noGrp="1"/>
          </p:cNvSpPr>
          <p:nvPr>
            <p:ph idx="1"/>
          </p:nvPr>
        </p:nvSpPr>
        <p:spPr>
          <a:xfrm>
            <a:off x="457200" y="1981501"/>
            <a:ext cx="8229600" cy="4246281"/>
          </a:xfrm>
        </p:spPr>
        <p:txBody>
          <a:bodyPr>
            <a:normAutofit fontScale="92500" lnSpcReduction="20000"/>
          </a:bodyPr>
          <a:lstStyle/>
          <a:p>
            <a:r>
              <a:rPr lang="en-US" altLang="zh-CN" sz="2600" dirty="0"/>
              <a:t>Water planning becomes necessary and significant in nowadays </a:t>
            </a:r>
            <a:r>
              <a:rPr lang="en-US" altLang="zh-CN" sz="2600" dirty="0" smtClean="0"/>
              <a:t>Texas</a:t>
            </a:r>
          </a:p>
          <a:p>
            <a:pPr marL="0" indent="0">
              <a:buNone/>
            </a:pPr>
            <a:endParaRPr lang="en-US" sz="2600" dirty="0"/>
          </a:p>
          <a:p>
            <a:r>
              <a:rPr lang="en-US" altLang="zh-CN" sz="2600" dirty="0" smtClean="0"/>
              <a:t>Runoff </a:t>
            </a:r>
            <a:r>
              <a:rPr lang="en-US" altLang="zh-CN" sz="2600" dirty="0"/>
              <a:t>waste </a:t>
            </a:r>
            <a:r>
              <a:rPr lang="en-US" altLang="zh-CN" sz="2600" dirty="0" smtClean="0"/>
              <a:t>represents up </a:t>
            </a:r>
            <a:r>
              <a:rPr lang="en-US" altLang="zh-CN" sz="2600" dirty="0"/>
              <a:t>to 1/3 of the typical amount of water of irrigation if </a:t>
            </a:r>
            <a:r>
              <a:rPr lang="en-US" altLang="zh-CN" sz="2600" dirty="0" smtClean="0"/>
              <a:t>cycle-soaking </a:t>
            </a:r>
            <a:r>
              <a:rPr lang="en-US" altLang="zh-CN" sz="2600" dirty="0"/>
              <a:t>is not applied </a:t>
            </a:r>
            <a:r>
              <a:rPr lang="en-US" altLang="zh-CN" sz="2600" dirty="0" smtClean="0"/>
              <a:t>correctly</a:t>
            </a:r>
          </a:p>
          <a:p>
            <a:endParaRPr lang="en-US" altLang="zh-CN" sz="2600" dirty="0"/>
          </a:p>
          <a:p>
            <a:r>
              <a:rPr lang="en-US" altLang="zh-CN" sz="2600" dirty="0" smtClean="0"/>
              <a:t>Few products </a:t>
            </a:r>
            <a:r>
              <a:rPr lang="en-US" altLang="zh-CN" sz="2600" dirty="0"/>
              <a:t>have the concept of detecting runoff to </a:t>
            </a:r>
            <a:r>
              <a:rPr lang="en-US" altLang="zh-CN" sz="2600" dirty="0" smtClean="0"/>
              <a:t>realize complete cycle-soaking</a:t>
            </a:r>
          </a:p>
          <a:p>
            <a:endParaRPr lang="en-US" altLang="zh-CN" sz="2600" dirty="0"/>
          </a:p>
          <a:p>
            <a:r>
              <a:rPr lang="en-US" altLang="zh-CN" sz="2600" dirty="0" smtClean="0"/>
              <a:t>Existing products have limitations in terms of working performance</a:t>
            </a:r>
          </a:p>
          <a:p>
            <a:endParaRPr lang="en-US" sz="2000" dirty="0"/>
          </a:p>
          <a:p>
            <a:endParaRPr lang="en-US" sz="2000" dirty="0"/>
          </a:p>
        </p:txBody>
      </p:sp>
      <p:sp>
        <p:nvSpPr>
          <p:cNvPr id="4" name="Slide Number Placeholder 3"/>
          <p:cNvSpPr>
            <a:spLocks noGrp="1"/>
          </p:cNvSpPr>
          <p:nvPr>
            <p:ph type="sldNum" sz="quarter" idx="12"/>
          </p:nvPr>
        </p:nvSpPr>
        <p:spPr/>
        <p:txBody>
          <a:bodyPr/>
          <a:lstStyle/>
          <a:p>
            <a:fld id="{F06A5241-12CB-C64D-AE38-6540AC6C648E}" type="slidenum">
              <a:rPr lang="en-US" smtClean="0"/>
              <a:pPr/>
              <a:t>4</a:t>
            </a:fld>
            <a:endParaRPr lang="en-US" dirty="0"/>
          </a:p>
        </p:txBody>
      </p:sp>
    </p:spTree>
    <p:extLst>
      <p:ext uri="{BB962C8B-B14F-4D97-AF65-F5344CB8AC3E}">
        <p14:creationId xmlns:p14="http://schemas.microsoft.com/office/powerpoint/2010/main" val="341617290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F06A5241-12CB-C64D-AE38-6540AC6C648E}" type="slidenum">
              <a:rPr lang="en-US" smtClean="0"/>
              <a:pPr/>
              <a:t>40</a:t>
            </a:fld>
            <a:endParaRPr lang="en-US" dirty="0"/>
          </a:p>
        </p:txBody>
      </p:sp>
      <p:sp>
        <p:nvSpPr>
          <p:cNvPr id="8" name="Title 1"/>
          <p:cNvSpPr>
            <a:spLocks noGrp="1"/>
          </p:cNvSpPr>
          <p:nvPr>
            <p:ph type="title"/>
          </p:nvPr>
        </p:nvSpPr>
        <p:spPr>
          <a:xfrm>
            <a:off x="457200" y="893579"/>
            <a:ext cx="8229600" cy="803756"/>
          </a:xfrm>
        </p:spPr>
        <p:txBody>
          <a:bodyPr>
            <a:noAutofit/>
          </a:bodyPr>
          <a:lstStyle/>
          <a:p>
            <a:r>
              <a:rPr lang="en-US" altLang="zh-CN" sz="2400" dirty="0" smtClean="0"/>
              <a:t>Comparison of Working Ranges of Different Prototypes</a:t>
            </a:r>
            <a:endParaRPr lang="zh-CN" altLang="en-US" sz="2400" dirty="0"/>
          </a:p>
        </p:txBody>
      </p:sp>
      <p:graphicFrame>
        <p:nvGraphicFramePr>
          <p:cNvPr id="3" name="Table 2"/>
          <p:cNvGraphicFramePr>
            <a:graphicFrameLocks noGrp="1"/>
          </p:cNvGraphicFramePr>
          <p:nvPr>
            <p:extLst>
              <p:ext uri="{D42A27DB-BD31-4B8C-83A1-F6EECF244321}">
                <p14:modId xmlns:p14="http://schemas.microsoft.com/office/powerpoint/2010/main" val="3367562091"/>
              </p:ext>
            </p:extLst>
          </p:nvPr>
        </p:nvGraphicFramePr>
        <p:xfrm>
          <a:off x="1983422" y="1697335"/>
          <a:ext cx="5177155" cy="2438400"/>
        </p:xfrm>
        <a:graphic>
          <a:graphicData uri="http://schemas.openxmlformats.org/drawingml/2006/table">
            <a:tbl>
              <a:tblPr firstRow="1" firstCol="1" bandRow="1">
                <a:tableStyleId>{5C22544A-7EE6-4342-B048-85BDC9FD1C3A}</a:tableStyleId>
              </a:tblPr>
              <a:tblGrid>
                <a:gridCol w="2469515"/>
                <a:gridCol w="2707640"/>
              </a:tblGrid>
              <a:tr h="0">
                <a:tc>
                  <a:txBody>
                    <a:bodyPr/>
                    <a:lstStyle/>
                    <a:p>
                      <a:pPr algn="ctr">
                        <a:lnSpc>
                          <a:spcPct val="200000"/>
                        </a:lnSpc>
                        <a:spcAft>
                          <a:spcPts val="0"/>
                        </a:spcAft>
                      </a:pPr>
                      <a:r>
                        <a:rPr lang="en-US" sz="1600" dirty="0">
                          <a:effectLst/>
                        </a:rPr>
                        <a:t>Prototype</a:t>
                      </a:r>
                      <a:endParaRPr lang="zh-CN" sz="1600" dirty="0">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200000"/>
                        </a:lnSpc>
                        <a:spcAft>
                          <a:spcPts val="0"/>
                        </a:spcAft>
                      </a:pPr>
                      <a:r>
                        <a:rPr lang="en-US" sz="1600">
                          <a:effectLst/>
                        </a:rPr>
                        <a:t>Working Range (GPM)</a:t>
                      </a:r>
                      <a:endParaRPr lang="zh-CN" sz="1600">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0">
                <a:tc>
                  <a:txBody>
                    <a:bodyPr/>
                    <a:lstStyle/>
                    <a:p>
                      <a:pPr algn="ctr">
                        <a:lnSpc>
                          <a:spcPct val="200000"/>
                        </a:lnSpc>
                        <a:spcAft>
                          <a:spcPts val="0"/>
                        </a:spcAft>
                      </a:pPr>
                      <a:r>
                        <a:rPr lang="en-US" sz="1600" dirty="0">
                          <a:effectLst/>
                        </a:rPr>
                        <a:t>Paddle Wheel Prototype</a:t>
                      </a:r>
                      <a:endParaRPr lang="zh-CN" sz="1600" dirty="0">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200000"/>
                        </a:lnSpc>
                        <a:spcAft>
                          <a:spcPts val="0"/>
                        </a:spcAft>
                      </a:pPr>
                      <a:r>
                        <a:rPr lang="en-US" sz="1600">
                          <a:effectLst/>
                        </a:rPr>
                        <a:t>0.08 - 1.78</a:t>
                      </a:r>
                      <a:endParaRPr lang="zh-CN" sz="1600">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0">
                <a:tc>
                  <a:txBody>
                    <a:bodyPr/>
                    <a:lstStyle/>
                    <a:p>
                      <a:pPr algn="ctr">
                        <a:lnSpc>
                          <a:spcPct val="200000"/>
                        </a:lnSpc>
                        <a:spcAft>
                          <a:spcPts val="0"/>
                        </a:spcAft>
                      </a:pPr>
                      <a:r>
                        <a:rPr lang="en-US" sz="1600" dirty="0">
                          <a:effectLst/>
                        </a:rPr>
                        <a:t>Cubic Float Prototype</a:t>
                      </a:r>
                      <a:endParaRPr lang="zh-CN" sz="1600" dirty="0">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200000"/>
                        </a:lnSpc>
                        <a:spcAft>
                          <a:spcPts val="0"/>
                        </a:spcAft>
                      </a:pPr>
                      <a:r>
                        <a:rPr lang="en-US" sz="1600" dirty="0">
                          <a:effectLst/>
                        </a:rPr>
                        <a:t>0.01 - 0.3</a:t>
                      </a:r>
                      <a:endParaRPr lang="zh-CN" sz="1600" dirty="0">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0">
                <a:tc>
                  <a:txBody>
                    <a:bodyPr/>
                    <a:lstStyle/>
                    <a:p>
                      <a:pPr algn="ctr">
                        <a:lnSpc>
                          <a:spcPct val="200000"/>
                        </a:lnSpc>
                        <a:spcAft>
                          <a:spcPts val="0"/>
                        </a:spcAft>
                      </a:pPr>
                      <a:r>
                        <a:rPr lang="en-US" sz="1600">
                          <a:effectLst/>
                        </a:rPr>
                        <a:t>Elbow Float Prototype</a:t>
                      </a:r>
                      <a:endParaRPr lang="zh-CN" sz="1600">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200000"/>
                        </a:lnSpc>
                        <a:spcAft>
                          <a:spcPts val="0"/>
                        </a:spcAft>
                      </a:pPr>
                      <a:r>
                        <a:rPr lang="en-US" sz="1600" dirty="0">
                          <a:effectLst/>
                        </a:rPr>
                        <a:t>0.05 - 1.4</a:t>
                      </a:r>
                      <a:endParaRPr lang="zh-CN" sz="1600" dirty="0">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0">
                <a:tc>
                  <a:txBody>
                    <a:bodyPr/>
                    <a:lstStyle/>
                    <a:p>
                      <a:pPr algn="ctr">
                        <a:lnSpc>
                          <a:spcPct val="200000"/>
                        </a:lnSpc>
                        <a:spcAft>
                          <a:spcPts val="0"/>
                        </a:spcAft>
                      </a:pPr>
                      <a:r>
                        <a:rPr lang="en-US" sz="1600" dirty="0">
                          <a:effectLst/>
                        </a:rPr>
                        <a:t>Conductivity Prototype</a:t>
                      </a:r>
                      <a:endParaRPr lang="zh-CN" sz="1600" dirty="0">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200000"/>
                        </a:lnSpc>
                        <a:spcAft>
                          <a:spcPts val="0"/>
                        </a:spcAft>
                      </a:pPr>
                      <a:r>
                        <a:rPr lang="en-US" sz="1600" dirty="0">
                          <a:effectLst/>
                        </a:rPr>
                        <a:t>0.05 - 1.7</a:t>
                      </a:r>
                      <a:endParaRPr lang="zh-CN" sz="1600" dirty="0">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6" name="TextBox 5"/>
          <p:cNvSpPr txBox="1"/>
          <p:nvPr/>
        </p:nvSpPr>
        <p:spPr>
          <a:xfrm>
            <a:off x="457200" y="4254480"/>
            <a:ext cx="8229600" cy="2308324"/>
          </a:xfrm>
          <a:prstGeom prst="rect">
            <a:avLst/>
          </a:prstGeom>
          <a:noFill/>
        </p:spPr>
        <p:txBody>
          <a:bodyPr wrap="square" rtlCol="0">
            <a:spAutoFit/>
          </a:bodyPr>
          <a:lstStyle/>
          <a:p>
            <a:pPr marL="285750" indent="-285750">
              <a:buFont typeface="Wingdings" panose="05000000000000000000" pitchFamily="2" charset="2"/>
              <a:buChar char="Ø"/>
            </a:pPr>
            <a:r>
              <a:rPr lang="en-US" altLang="zh-CN" sz="1600" dirty="0"/>
              <a:t>T</a:t>
            </a:r>
            <a:r>
              <a:rPr lang="en-US" altLang="zh-CN" sz="1600" dirty="0" smtClean="0"/>
              <a:t>he </a:t>
            </a:r>
            <a:r>
              <a:rPr lang="en-US" altLang="zh-CN" sz="1600" dirty="0"/>
              <a:t>paddle wheel prototype and the conductivity prototype have the greatest </a:t>
            </a:r>
            <a:r>
              <a:rPr lang="en-US" altLang="zh-CN" sz="1600" dirty="0" smtClean="0"/>
              <a:t>range </a:t>
            </a:r>
          </a:p>
          <a:p>
            <a:pPr marL="285750" indent="-285750">
              <a:buFont typeface="Wingdings" panose="05000000000000000000" pitchFamily="2" charset="2"/>
              <a:buChar char="Ø"/>
            </a:pPr>
            <a:endParaRPr lang="en-US" altLang="zh-CN" sz="1600" dirty="0" smtClean="0"/>
          </a:p>
          <a:p>
            <a:pPr marL="285750" indent="-285750">
              <a:buFont typeface="Wingdings" panose="05000000000000000000" pitchFamily="2" charset="2"/>
              <a:buChar char="Ø"/>
            </a:pPr>
            <a:r>
              <a:rPr lang="en-US" altLang="zh-CN" sz="1600" dirty="0" smtClean="0"/>
              <a:t>The cubic </a:t>
            </a:r>
            <a:r>
              <a:rPr lang="en-US" altLang="zh-CN" sz="1600" dirty="0"/>
              <a:t>float prototype has a narrower range of operation, which makes the device more sensitive to </a:t>
            </a:r>
            <a:r>
              <a:rPr lang="en-US" altLang="zh-CN" sz="1600" dirty="0" smtClean="0"/>
              <a:t>runoff</a:t>
            </a:r>
          </a:p>
          <a:p>
            <a:pPr marL="285750" indent="-285750">
              <a:buFont typeface="Wingdings" panose="05000000000000000000" pitchFamily="2" charset="2"/>
              <a:buChar char="Ø"/>
            </a:pPr>
            <a:endParaRPr lang="en-US" altLang="zh-CN" sz="1600" dirty="0"/>
          </a:p>
          <a:p>
            <a:pPr marL="285750" indent="-285750">
              <a:buFont typeface="Wingdings" panose="05000000000000000000" pitchFamily="2" charset="2"/>
              <a:buChar char="Ø"/>
            </a:pPr>
            <a:r>
              <a:rPr lang="en-US" altLang="zh-CN" sz="1600" dirty="0" smtClean="0"/>
              <a:t>The last three prototypes </a:t>
            </a:r>
            <a:r>
              <a:rPr lang="en-US" altLang="zh-CN" sz="1600" dirty="0"/>
              <a:t>can detect small flow rate when a small exit orifice hole is </a:t>
            </a:r>
            <a:r>
              <a:rPr lang="en-US" altLang="zh-CN" sz="1600" dirty="0" smtClean="0"/>
              <a:t>used</a:t>
            </a:r>
          </a:p>
          <a:p>
            <a:pPr marL="285750" indent="-285750">
              <a:buFont typeface="Wingdings" panose="05000000000000000000" pitchFamily="2" charset="2"/>
              <a:buChar char="Ø"/>
            </a:pPr>
            <a:endParaRPr lang="en-US" altLang="zh-CN" sz="1600" dirty="0"/>
          </a:p>
          <a:p>
            <a:pPr marL="285750" indent="-285750">
              <a:buFont typeface="Wingdings" panose="05000000000000000000" pitchFamily="2" charset="2"/>
              <a:buChar char="Ø"/>
            </a:pPr>
            <a:r>
              <a:rPr lang="en-US" altLang="zh-CN" sz="1600" dirty="0" smtClean="0"/>
              <a:t>However</a:t>
            </a:r>
            <a:r>
              <a:rPr lang="en-US" altLang="zh-CN" sz="1600" dirty="0"/>
              <a:t>, small orifices are more prone to clogging and may require regular </a:t>
            </a:r>
            <a:r>
              <a:rPr lang="en-US" altLang="zh-CN" sz="1600" dirty="0" smtClean="0"/>
              <a:t>cleaning</a:t>
            </a:r>
            <a:endParaRPr lang="zh-CN" altLang="zh-CN" sz="1600" dirty="0"/>
          </a:p>
        </p:txBody>
      </p:sp>
    </p:spTree>
    <p:extLst>
      <p:ext uri="{BB962C8B-B14F-4D97-AF65-F5344CB8AC3E}">
        <p14:creationId xmlns:p14="http://schemas.microsoft.com/office/powerpoint/2010/main" val="3733057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dirty="0"/>
              <a:t>Qualitative Field Testing </a:t>
            </a:r>
            <a:r>
              <a:rPr lang="en-US" altLang="zh-CN" dirty="0" smtClean="0"/>
              <a:t>Results</a:t>
            </a:r>
            <a:endParaRPr lang="zh-CN" altLang="en-US" dirty="0"/>
          </a:p>
        </p:txBody>
      </p:sp>
      <p:sp>
        <p:nvSpPr>
          <p:cNvPr id="3" name="Content Placeholder 2"/>
          <p:cNvSpPr>
            <a:spLocks noGrp="1"/>
          </p:cNvSpPr>
          <p:nvPr>
            <p:ph idx="1"/>
          </p:nvPr>
        </p:nvSpPr>
        <p:spPr/>
        <p:txBody>
          <a:bodyPr/>
          <a:lstStyle/>
          <a:p>
            <a:pPr>
              <a:buFont typeface="Wingdings" panose="05000000000000000000" pitchFamily="2" charset="2"/>
              <a:buChar char="p"/>
            </a:pPr>
            <a:r>
              <a:rPr lang="en-US" altLang="zh-CN" dirty="0"/>
              <a:t>Irrigation </a:t>
            </a:r>
            <a:r>
              <a:rPr lang="en-US" altLang="zh-CN" dirty="0" smtClean="0"/>
              <a:t>Configurations for July 14</a:t>
            </a:r>
            <a:r>
              <a:rPr lang="en-US" altLang="zh-CN" baseline="30000" dirty="0" smtClean="0"/>
              <a:t>th</a:t>
            </a:r>
            <a:endParaRPr lang="en-US" altLang="zh-CN" dirty="0"/>
          </a:p>
          <a:p>
            <a:pPr>
              <a:buFont typeface="Wingdings" panose="05000000000000000000" pitchFamily="2" charset="2"/>
              <a:buChar char="p"/>
            </a:pPr>
            <a:endParaRPr lang="en-US" altLang="zh-CN" dirty="0" smtClean="0"/>
          </a:p>
          <a:p>
            <a:pPr marL="0" indent="0">
              <a:buNone/>
            </a:pPr>
            <a:r>
              <a:rPr lang="en-US" altLang="zh-CN" dirty="0" smtClean="0"/>
              <a:t> </a:t>
            </a:r>
          </a:p>
          <a:p>
            <a:endParaRPr lang="zh-CN" altLang="en-US" dirty="0"/>
          </a:p>
        </p:txBody>
      </p:sp>
      <p:graphicFrame>
        <p:nvGraphicFramePr>
          <p:cNvPr id="4" name="Table 3"/>
          <p:cNvGraphicFramePr>
            <a:graphicFrameLocks noGrp="1"/>
          </p:cNvGraphicFramePr>
          <p:nvPr>
            <p:extLst>
              <p:ext uri="{D42A27DB-BD31-4B8C-83A1-F6EECF244321}">
                <p14:modId xmlns:p14="http://schemas.microsoft.com/office/powerpoint/2010/main" val="3890628488"/>
              </p:ext>
            </p:extLst>
          </p:nvPr>
        </p:nvGraphicFramePr>
        <p:xfrm>
          <a:off x="991354" y="3011442"/>
          <a:ext cx="7161291" cy="3774948"/>
        </p:xfrm>
        <a:graphic>
          <a:graphicData uri="http://schemas.openxmlformats.org/drawingml/2006/table">
            <a:tbl>
              <a:tblPr firstRow="1" firstCol="1" bandRow="1">
                <a:tableStyleId>{5C22544A-7EE6-4342-B048-85BDC9FD1C3A}</a:tableStyleId>
              </a:tblPr>
              <a:tblGrid>
                <a:gridCol w="3911098"/>
                <a:gridCol w="3250193"/>
              </a:tblGrid>
              <a:tr h="249182">
                <a:tc>
                  <a:txBody>
                    <a:bodyPr/>
                    <a:lstStyle/>
                    <a:p>
                      <a:pPr algn="ctr">
                        <a:lnSpc>
                          <a:spcPct val="115000"/>
                        </a:lnSpc>
                        <a:spcAft>
                          <a:spcPts val="1000"/>
                        </a:spcAft>
                      </a:pPr>
                      <a:r>
                        <a:rPr lang="en-US" sz="1800" kern="100" dirty="0">
                          <a:effectLst/>
                        </a:rPr>
                        <a:t>Start Time</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15000"/>
                        </a:lnSpc>
                        <a:spcAft>
                          <a:spcPts val="1000"/>
                        </a:spcAft>
                      </a:pPr>
                      <a:r>
                        <a:rPr lang="en-US" altLang="zh-CN" sz="1800" kern="100" dirty="0" smtClean="0">
                          <a:effectLst/>
                        </a:rPr>
                        <a:t>8:00</a:t>
                      </a:r>
                      <a:r>
                        <a:rPr lang="en-US" sz="1800" kern="100" dirty="0" smtClean="0">
                          <a:effectLst/>
                        </a:rPr>
                        <a:t> </a:t>
                      </a:r>
                      <a:r>
                        <a:rPr lang="en-US" sz="1800" kern="100" dirty="0">
                          <a:effectLst/>
                        </a:rPr>
                        <a:t>AM</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249182">
                <a:tc>
                  <a:txBody>
                    <a:bodyPr/>
                    <a:lstStyle/>
                    <a:p>
                      <a:pPr algn="ctr">
                        <a:lnSpc>
                          <a:spcPct val="115000"/>
                        </a:lnSpc>
                        <a:spcAft>
                          <a:spcPts val="1000"/>
                        </a:spcAft>
                      </a:pPr>
                      <a:r>
                        <a:rPr lang="en-US" sz="1800" kern="100" dirty="0">
                          <a:effectLst/>
                        </a:rPr>
                        <a:t>Effective Irrigation Time</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15000"/>
                        </a:lnSpc>
                        <a:spcAft>
                          <a:spcPts val="1000"/>
                        </a:spcAft>
                      </a:pPr>
                      <a:r>
                        <a:rPr lang="en-US" sz="1800" kern="100" dirty="0" smtClean="0">
                          <a:effectLst/>
                        </a:rPr>
                        <a:t>1.5 </a:t>
                      </a:r>
                      <a:r>
                        <a:rPr lang="en-US" sz="1800" kern="100" dirty="0">
                          <a:effectLst/>
                        </a:rPr>
                        <a:t>hour</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249182">
                <a:tc>
                  <a:txBody>
                    <a:bodyPr/>
                    <a:lstStyle/>
                    <a:p>
                      <a:pPr algn="ctr">
                        <a:lnSpc>
                          <a:spcPct val="115000"/>
                        </a:lnSpc>
                        <a:spcAft>
                          <a:spcPts val="1000"/>
                        </a:spcAft>
                      </a:pPr>
                      <a:r>
                        <a:rPr lang="en-US" sz="1800" kern="100" dirty="0">
                          <a:effectLst/>
                        </a:rPr>
                        <a:t>Wait Time</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15000"/>
                        </a:lnSpc>
                        <a:spcAft>
                          <a:spcPts val="1000"/>
                        </a:spcAft>
                      </a:pPr>
                      <a:r>
                        <a:rPr lang="en-US" sz="1800" kern="100" dirty="0">
                          <a:effectLst/>
                        </a:rPr>
                        <a:t>20 minutes</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2367175">
                <a:tc>
                  <a:txBody>
                    <a:bodyPr/>
                    <a:lstStyle/>
                    <a:p>
                      <a:pPr algn="ctr">
                        <a:lnSpc>
                          <a:spcPct val="115000"/>
                        </a:lnSpc>
                        <a:spcAft>
                          <a:spcPts val="1000"/>
                        </a:spcAft>
                      </a:pPr>
                      <a:r>
                        <a:rPr lang="en-US" sz="1800" kern="100" dirty="0">
                          <a:effectLst/>
                        </a:rPr>
                        <a:t># of Tested Valve</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00000"/>
                        </a:lnSpc>
                        <a:spcAft>
                          <a:spcPts val="1000"/>
                        </a:spcAft>
                      </a:pPr>
                      <a:r>
                        <a:rPr lang="en-US" sz="1800" kern="100" dirty="0" smtClean="0">
                          <a:effectLst/>
                        </a:rPr>
                        <a:t>2 (Conductivity Prototype), </a:t>
                      </a:r>
                    </a:p>
                    <a:p>
                      <a:pPr algn="ctr">
                        <a:lnSpc>
                          <a:spcPct val="100000"/>
                        </a:lnSpc>
                        <a:spcAft>
                          <a:spcPts val="1000"/>
                        </a:spcAft>
                      </a:pPr>
                      <a:r>
                        <a:rPr lang="en-US" sz="1800" kern="100" dirty="0" smtClean="0">
                          <a:effectLst/>
                        </a:rPr>
                        <a:t>4 (Cubic Float Prototype), </a:t>
                      </a:r>
                    </a:p>
                    <a:p>
                      <a:pPr algn="ctr">
                        <a:lnSpc>
                          <a:spcPct val="100000"/>
                        </a:lnSpc>
                        <a:spcAft>
                          <a:spcPts val="1000"/>
                        </a:spcAft>
                      </a:pPr>
                      <a:r>
                        <a:rPr lang="en-US" sz="1800" kern="100" dirty="0" smtClean="0">
                          <a:effectLst/>
                        </a:rPr>
                        <a:t>5 </a:t>
                      </a:r>
                      <a:r>
                        <a:rPr lang="en-US" altLang="zh-CN" sz="1800" kern="100" dirty="0" smtClean="0">
                          <a:effectLst/>
                        </a:rPr>
                        <a:t>(Cubic Float Prototype)</a:t>
                      </a:r>
                      <a:r>
                        <a:rPr lang="en-US" sz="1800" kern="100" dirty="0" smtClean="0">
                          <a:effectLst/>
                        </a:rPr>
                        <a:t>, </a:t>
                      </a:r>
                    </a:p>
                    <a:p>
                      <a:pPr algn="ctr">
                        <a:lnSpc>
                          <a:spcPct val="100000"/>
                        </a:lnSpc>
                        <a:spcAft>
                          <a:spcPts val="1000"/>
                        </a:spcAft>
                      </a:pPr>
                      <a:r>
                        <a:rPr lang="en-US" sz="1800" kern="100" dirty="0" smtClean="0">
                          <a:effectLst/>
                        </a:rPr>
                        <a:t>6 </a:t>
                      </a:r>
                      <a:r>
                        <a:rPr lang="en-US" altLang="zh-CN" sz="1800" kern="100" dirty="0" smtClean="0">
                          <a:effectLst/>
                        </a:rPr>
                        <a:t>(Conductivity</a:t>
                      </a:r>
                      <a:r>
                        <a:rPr lang="en-US" altLang="zh-CN" sz="1800" kern="100" baseline="0" dirty="0" smtClean="0">
                          <a:effectLst/>
                        </a:rPr>
                        <a:t> </a:t>
                      </a:r>
                      <a:r>
                        <a:rPr lang="en-US" altLang="zh-CN" sz="1800" kern="100" dirty="0" smtClean="0">
                          <a:effectLst/>
                        </a:rPr>
                        <a:t>Prototype)</a:t>
                      </a:r>
                      <a:r>
                        <a:rPr lang="en-US" sz="1800" kern="100" dirty="0" smtClean="0">
                          <a:effectLst/>
                        </a:rPr>
                        <a:t>,</a:t>
                      </a:r>
                      <a:r>
                        <a:rPr lang="en-US" sz="1800" kern="100" baseline="0" dirty="0" smtClean="0">
                          <a:effectLst/>
                        </a:rPr>
                        <a:t> </a:t>
                      </a:r>
                    </a:p>
                    <a:p>
                      <a:pPr algn="ctr">
                        <a:lnSpc>
                          <a:spcPct val="100000"/>
                        </a:lnSpc>
                        <a:spcAft>
                          <a:spcPts val="1000"/>
                        </a:spcAft>
                      </a:pPr>
                      <a:r>
                        <a:rPr lang="en-US" sz="1800" kern="100" baseline="0" dirty="0" smtClean="0">
                          <a:effectLst/>
                        </a:rPr>
                        <a:t>7 </a:t>
                      </a:r>
                      <a:r>
                        <a:rPr lang="en-US" altLang="zh-CN" sz="1800" kern="100" dirty="0" smtClean="0">
                          <a:effectLst/>
                        </a:rPr>
                        <a:t>(Control)</a:t>
                      </a:r>
                      <a:r>
                        <a:rPr lang="en-US" sz="1800" kern="100" baseline="0" dirty="0" smtClean="0">
                          <a:effectLst/>
                        </a:rPr>
                        <a:t>, </a:t>
                      </a:r>
                    </a:p>
                    <a:p>
                      <a:pPr algn="ctr">
                        <a:lnSpc>
                          <a:spcPct val="100000"/>
                        </a:lnSpc>
                        <a:spcAft>
                          <a:spcPts val="1000"/>
                        </a:spcAft>
                      </a:pPr>
                      <a:r>
                        <a:rPr lang="en-US" sz="1800" kern="100" baseline="0" dirty="0" smtClean="0">
                          <a:effectLst/>
                        </a:rPr>
                        <a:t>9 </a:t>
                      </a:r>
                      <a:r>
                        <a:rPr lang="en-US" altLang="zh-CN" sz="1800" kern="100" dirty="0" smtClean="0">
                          <a:effectLst/>
                        </a:rPr>
                        <a:t>(Elbow Float Prototype)</a:t>
                      </a:r>
                      <a:r>
                        <a:rPr lang="en-US" sz="1800" kern="100" baseline="0" dirty="0" smtClean="0">
                          <a:effectLst/>
                        </a:rPr>
                        <a:t> </a:t>
                      </a:r>
                    </a:p>
                    <a:p>
                      <a:pPr algn="ctr">
                        <a:lnSpc>
                          <a:spcPct val="115000"/>
                        </a:lnSpc>
                        <a:spcAft>
                          <a:spcPts val="1000"/>
                        </a:spcAft>
                      </a:pP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sp>
        <p:nvSpPr>
          <p:cNvPr id="5" name="Slide Number Placeholder 4"/>
          <p:cNvSpPr>
            <a:spLocks noGrp="1"/>
          </p:cNvSpPr>
          <p:nvPr>
            <p:ph type="sldNum" sz="quarter" idx="12"/>
          </p:nvPr>
        </p:nvSpPr>
        <p:spPr/>
        <p:txBody>
          <a:bodyPr/>
          <a:lstStyle/>
          <a:p>
            <a:fld id="{A94265A6-8BBF-864B-863C-9248948DDB56}" type="slidenum">
              <a:rPr lang="en-US" smtClean="0"/>
              <a:t>41</a:t>
            </a:fld>
            <a:endParaRPr lang="en-US"/>
          </a:p>
        </p:txBody>
      </p:sp>
    </p:spTree>
    <p:extLst>
      <p:ext uri="{BB962C8B-B14F-4D97-AF65-F5344CB8AC3E}">
        <p14:creationId xmlns:p14="http://schemas.microsoft.com/office/powerpoint/2010/main" val="409346169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ltLang="zh-CN" sz="2000" b="1" dirty="0" smtClean="0"/>
              <a:t>Plot 2 </a:t>
            </a:r>
            <a:r>
              <a:rPr lang="en-US" altLang="zh-CN" sz="2000" dirty="0" smtClean="0"/>
              <a:t>(Conductivity Prototype)</a:t>
            </a:r>
            <a:r>
              <a:rPr lang="en-US" altLang="zh-CN" sz="2000" b="1" dirty="0" smtClean="0"/>
              <a:t> Result Charts for July 14</a:t>
            </a:r>
            <a:r>
              <a:rPr lang="en-US" altLang="zh-CN" sz="2000" b="1" baseline="30000" dirty="0" smtClean="0"/>
              <a:t>th</a:t>
            </a:r>
            <a:r>
              <a:rPr lang="en-US" altLang="zh-CN" sz="2000" b="1" dirty="0" smtClean="0"/>
              <a:t> </a:t>
            </a:r>
            <a:r>
              <a:rPr lang="en-US" altLang="zh-CN" sz="2000" b="1" dirty="0"/>
              <a:t>2015</a:t>
            </a:r>
            <a:endParaRPr lang="zh-CN" altLang="en-US" sz="2000" dirty="0"/>
          </a:p>
        </p:txBody>
      </p:sp>
      <p:sp>
        <p:nvSpPr>
          <p:cNvPr id="5" name="Slide Number Placeholder 4"/>
          <p:cNvSpPr>
            <a:spLocks noGrp="1"/>
          </p:cNvSpPr>
          <p:nvPr>
            <p:ph type="sldNum" sz="quarter" idx="12"/>
          </p:nvPr>
        </p:nvSpPr>
        <p:spPr/>
        <p:txBody>
          <a:bodyPr/>
          <a:lstStyle/>
          <a:p>
            <a:fld id="{F06A5241-12CB-C64D-AE38-6540AC6C648E}" type="slidenum">
              <a:rPr lang="en-US" smtClean="0"/>
              <a:pPr/>
              <a:t>42</a:t>
            </a:fld>
            <a:endParaRPr lang="en-US" dirty="0"/>
          </a:p>
        </p:txBody>
      </p:sp>
      <p:graphicFrame>
        <p:nvGraphicFramePr>
          <p:cNvPr id="6" name="Chart 5"/>
          <p:cNvGraphicFramePr/>
          <p:nvPr>
            <p:extLst>
              <p:ext uri="{D42A27DB-BD31-4B8C-83A1-F6EECF244321}">
                <p14:modId xmlns:p14="http://schemas.microsoft.com/office/powerpoint/2010/main" val="1212886435"/>
              </p:ext>
            </p:extLst>
          </p:nvPr>
        </p:nvGraphicFramePr>
        <p:xfrm>
          <a:off x="457200" y="1852933"/>
          <a:ext cx="8229599" cy="2371934"/>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8" name="Chart 7"/>
          <p:cNvGraphicFramePr/>
          <p:nvPr>
            <p:extLst>
              <p:ext uri="{D42A27DB-BD31-4B8C-83A1-F6EECF244321}">
                <p14:modId xmlns:p14="http://schemas.microsoft.com/office/powerpoint/2010/main" val="765088215"/>
              </p:ext>
            </p:extLst>
          </p:nvPr>
        </p:nvGraphicFramePr>
        <p:xfrm>
          <a:off x="457198" y="4163178"/>
          <a:ext cx="8229601" cy="2558297"/>
        </p:xfrm>
        <a:graphic>
          <a:graphicData uri="http://schemas.openxmlformats.org/drawingml/2006/chart">
            <c:chart xmlns:c="http://schemas.openxmlformats.org/drawingml/2006/chart" xmlns:r="http://schemas.openxmlformats.org/officeDocument/2006/relationships" r:id="rId3"/>
          </a:graphicData>
        </a:graphic>
      </p:graphicFrame>
      <p:cxnSp>
        <p:nvCxnSpPr>
          <p:cNvPr id="4" name="Straight Connector 3"/>
          <p:cNvCxnSpPr/>
          <p:nvPr/>
        </p:nvCxnSpPr>
        <p:spPr>
          <a:xfrm>
            <a:off x="172016" y="4100114"/>
            <a:ext cx="8727540" cy="905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6606597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ltLang="zh-CN" sz="2000" b="1" dirty="0" smtClean="0"/>
              <a:t>Plot 5 </a:t>
            </a:r>
            <a:r>
              <a:rPr lang="en-US" altLang="zh-CN" sz="2000" dirty="0" smtClean="0"/>
              <a:t>(Cubic Float Prototype)</a:t>
            </a:r>
            <a:r>
              <a:rPr lang="en-US" altLang="zh-CN" sz="2000" b="1" dirty="0" smtClean="0"/>
              <a:t> Result Charts </a:t>
            </a:r>
            <a:r>
              <a:rPr lang="en-US" altLang="zh-CN" sz="2000" dirty="0"/>
              <a:t>for July 14</a:t>
            </a:r>
            <a:r>
              <a:rPr lang="en-US" altLang="zh-CN" sz="2000" baseline="30000" dirty="0"/>
              <a:t>th</a:t>
            </a:r>
            <a:r>
              <a:rPr lang="en-US" altLang="zh-CN" sz="2000" dirty="0"/>
              <a:t> 2015</a:t>
            </a:r>
            <a:endParaRPr lang="zh-CN" altLang="en-US" sz="2000" dirty="0"/>
          </a:p>
        </p:txBody>
      </p:sp>
      <p:sp>
        <p:nvSpPr>
          <p:cNvPr id="5" name="Slide Number Placeholder 4"/>
          <p:cNvSpPr>
            <a:spLocks noGrp="1"/>
          </p:cNvSpPr>
          <p:nvPr>
            <p:ph type="sldNum" sz="quarter" idx="12"/>
          </p:nvPr>
        </p:nvSpPr>
        <p:spPr/>
        <p:txBody>
          <a:bodyPr/>
          <a:lstStyle/>
          <a:p>
            <a:fld id="{F06A5241-12CB-C64D-AE38-6540AC6C648E}" type="slidenum">
              <a:rPr lang="en-US" smtClean="0"/>
              <a:pPr/>
              <a:t>43</a:t>
            </a:fld>
            <a:endParaRPr lang="en-US" dirty="0"/>
          </a:p>
        </p:txBody>
      </p:sp>
      <p:cxnSp>
        <p:nvCxnSpPr>
          <p:cNvPr id="4" name="Straight Connector 3"/>
          <p:cNvCxnSpPr/>
          <p:nvPr/>
        </p:nvCxnSpPr>
        <p:spPr>
          <a:xfrm>
            <a:off x="172016" y="4100114"/>
            <a:ext cx="8727540" cy="905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aphicFrame>
        <p:nvGraphicFramePr>
          <p:cNvPr id="7" name="Chart 6"/>
          <p:cNvGraphicFramePr/>
          <p:nvPr>
            <p:extLst>
              <p:ext uri="{D42A27DB-BD31-4B8C-83A1-F6EECF244321}">
                <p14:modId xmlns:p14="http://schemas.microsoft.com/office/powerpoint/2010/main" val="3244546129"/>
              </p:ext>
            </p:extLst>
          </p:nvPr>
        </p:nvGraphicFramePr>
        <p:xfrm>
          <a:off x="172016" y="1794827"/>
          <a:ext cx="8727540" cy="2314341"/>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9" name="Chart 8"/>
          <p:cNvGraphicFramePr/>
          <p:nvPr>
            <p:extLst>
              <p:ext uri="{D42A27DB-BD31-4B8C-83A1-F6EECF244321}">
                <p14:modId xmlns:p14="http://schemas.microsoft.com/office/powerpoint/2010/main" val="3883401063"/>
              </p:ext>
            </p:extLst>
          </p:nvPr>
        </p:nvGraphicFramePr>
        <p:xfrm>
          <a:off x="457200" y="4158219"/>
          <a:ext cx="8229600" cy="2563255"/>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86630406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ltLang="zh-CN" sz="2000" b="1" dirty="0" smtClean="0"/>
              <a:t>Plot </a:t>
            </a:r>
            <a:r>
              <a:rPr lang="en-US" altLang="zh-CN" sz="2000" dirty="0"/>
              <a:t>7</a:t>
            </a:r>
            <a:r>
              <a:rPr lang="en-US" altLang="zh-CN" sz="2000" b="1" dirty="0" smtClean="0"/>
              <a:t> </a:t>
            </a:r>
            <a:r>
              <a:rPr lang="en-US" altLang="zh-CN" sz="2000" dirty="0" smtClean="0"/>
              <a:t>(Control)</a:t>
            </a:r>
            <a:r>
              <a:rPr lang="en-US" altLang="zh-CN" sz="2000" b="1" dirty="0" smtClean="0"/>
              <a:t> Result Charts </a:t>
            </a:r>
            <a:r>
              <a:rPr lang="en-US" altLang="zh-CN" sz="2000" dirty="0"/>
              <a:t>for July 14</a:t>
            </a:r>
            <a:r>
              <a:rPr lang="en-US" altLang="zh-CN" sz="2000" baseline="30000" dirty="0"/>
              <a:t>th</a:t>
            </a:r>
            <a:r>
              <a:rPr lang="en-US" altLang="zh-CN" sz="2000" dirty="0"/>
              <a:t> 2015</a:t>
            </a:r>
            <a:endParaRPr lang="zh-CN" altLang="en-US" sz="2000" dirty="0"/>
          </a:p>
        </p:txBody>
      </p:sp>
      <p:sp>
        <p:nvSpPr>
          <p:cNvPr id="5" name="Slide Number Placeholder 4"/>
          <p:cNvSpPr>
            <a:spLocks noGrp="1"/>
          </p:cNvSpPr>
          <p:nvPr>
            <p:ph type="sldNum" sz="quarter" idx="12"/>
          </p:nvPr>
        </p:nvSpPr>
        <p:spPr/>
        <p:txBody>
          <a:bodyPr/>
          <a:lstStyle/>
          <a:p>
            <a:fld id="{F06A5241-12CB-C64D-AE38-6540AC6C648E}" type="slidenum">
              <a:rPr lang="en-US" smtClean="0"/>
              <a:pPr/>
              <a:t>44</a:t>
            </a:fld>
            <a:endParaRPr lang="en-US" dirty="0"/>
          </a:p>
        </p:txBody>
      </p:sp>
      <p:cxnSp>
        <p:nvCxnSpPr>
          <p:cNvPr id="4" name="Straight Connector 3"/>
          <p:cNvCxnSpPr/>
          <p:nvPr/>
        </p:nvCxnSpPr>
        <p:spPr>
          <a:xfrm>
            <a:off x="172016" y="4100114"/>
            <a:ext cx="8727540" cy="905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aphicFrame>
        <p:nvGraphicFramePr>
          <p:cNvPr id="9" name="Chart 8"/>
          <p:cNvGraphicFramePr/>
          <p:nvPr>
            <p:extLst>
              <p:ext uri="{D42A27DB-BD31-4B8C-83A1-F6EECF244321}">
                <p14:modId xmlns:p14="http://schemas.microsoft.com/office/powerpoint/2010/main" val="2685628322"/>
              </p:ext>
            </p:extLst>
          </p:nvPr>
        </p:nvGraphicFramePr>
        <p:xfrm>
          <a:off x="457200" y="1665839"/>
          <a:ext cx="8229600" cy="2362954"/>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0" name="Chart 9"/>
          <p:cNvGraphicFramePr/>
          <p:nvPr>
            <p:extLst>
              <p:ext uri="{D42A27DB-BD31-4B8C-83A1-F6EECF244321}">
                <p14:modId xmlns:p14="http://schemas.microsoft.com/office/powerpoint/2010/main" val="1842411135"/>
              </p:ext>
            </p:extLst>
          </p:nvPr>
        </p:nvGraphicFramePr>
        <p:xfrm>
          <a:off x="457200" y="4180490"/>
          <a:ext cx="8229600" cy="2540986"/>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44267146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ltLang="zh-CN" sz="2000" b="1" dirty="0" smtClean="0"/>
              <a:t>Plot </a:t>
            </a:r>
            <a:r>
              <a:rPr lang="en-US" altLang="zh-CN" sz="2000" dirty="0"/>
              <a:t>9</a:t>
            </a:r>
            <a:r>
              <a:rPr lang="en-US" altLang="zh-CN" sz="2000" b="1" dirty="0" smtClean="0"/>
              <a:t> </a:t>
            </a:r>
            <a:r>
              <a:rPr lang="en-US" altLang="zh-CN" sz="2000" dirty="0" smtClean="0"/>
              <a:t>(Elbow Float Prototype)</a:t>
            </a:r>
            <a:r>
              <a:rPr lang="en-US" altLang="zh-CN" sz="2000" b="1" dirty="0" smtClean="0"/>
              <a:t> Result Charts </a:t>
            </a:r>
            <a:r>
              <a:rPr lang="en-US" altLang="zh-CN" sz="2000" dirty="0"/>
              <a:t>for July 14</a:t>
            </a:r>
            <a:r>
              <a:rPr lang="en-US" altLang="zh-CN" sz="2000" baseline="30000" dirty="0"/>
              <a:t>th</a:t>
            </a:r>
            <a:r>
              <a:rPr lang="en-US" altLang="zh-CN" sz="2000" dirty="0"/>
              <a:t> 2015</a:t>
            </a:r>
            <a:endParaRPr lang="zh-CN" altLang="en-US" sz="2000" dirty="0"/>
          </a:p>
        </p:txBody>
      </p:sp>
      <p:sp>
        <p:nvSpPr>
          <p:cNvPr id="5" name="Slide Number Placeholder 4"/>
          <p:cNvSpPr>
            <a:spLocks noGrp="1"/>
          </p:cNvSpPr>
          <p:nvPr>
            <p:ph type="sldNum" sz="quarter" idx="12"/>
          </p:nvPr>
        </p:nvSpPr>
        <p:spPr/>
        <p:txBody>
          <a:bodyPr/>
          <a:lstStyle/>
          <a:p>
            <a:fld id="{F06A5241-12CB-C64D-AE38-6540AC6C648E}" type="slidenum">
              <a:rPr lang="en-US" smtClean="0"/>
              <a:pPr/>
              <a:t>45</a:t>
            </a:fld>
            <a:endParaRPr lang="en-US" dirty="0"/>
          </a:p>
        </p:txBody>
      </p:sp>
      <p:cxnSp>
        <p:nvCxnSpPr>
          <p:cNvPr id="4" name="Straight Connector 3"/>
          <p:cNvCxnSpPr/>
          <p:nvPr/>
        </p:nvCxnSpPr>
        <p:spPr>
          <a:xfrm>
            <a:off x="172016" y="4100114"/>
            <a:ext cx="8727540" cy="905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aphicFrame>
        <p:nvGraphicFramePr>
          <p:cNvPr id="7" name="Chart 6"/>
          <p:cNvGraphicFramePr/>
          <p:nvPr>
            <p:extLst>
              <p:ext uri="{D42A27DB-BD31-4B8C-83A1-F6EECF244321}">
                <p14:modId xmlns:p14="http://schemas.microsoft.com/office/powerpoint/2010/main" val="2493459264"/>
              </p:ext>
            </p:extLst>
          </p:nvPr>
        </p:nvGraphicFramePr>
        <p:xfrm>
          <a:off x="457200" y="1811973"/>
          <a:ext cx="8229600" cy="2180606"/>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9" name="Chart 8"/>
          <p:cNvGraphicFramePr/>
          <p:nvPr>
            <p:extLst>
              <p:ext uri="{D42A27DB-BD31-4B8C-83A1-F6EECF244321}">
                <p14:modId xmlns:p14="http://schemas.microsoft.com/office/powerpoint/2010/main" val="3885456498"/>
              </p:ext>
            </p:extLst>
          </p:nvPr>
        </p:nvGraphicFramePr>
        <p:xfrm>
          <a:off x="457200" y="4216703"/>
          <a:ext cx="8229600" cy="237422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74986870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34184"/>
            <a:ext cx="8229600" cy="803756"/>
          </a:xfrm>
        </p:spPr>
        <p:txBody>
          <a:bodyPr>
            <a:normAutofit fontScale="90000"/>
          </a:bodyPr>
          <a:lstStyle/>
          <a:p>
            <a:r>
              <a:rPr lang="en-US" altLang="zh-CN" dirty="0" smtClean="0"/>
              <a:t>Comparison </a:t>
            </a:r>
            <a:r>
              <a:rPr lang="en-US" altLang="zh-CN" dirty="0"/>
              <a:t>of the </a:t>
            </a:r>
            <a:r>
              <a:rPr lang="en-US" altLang="zh-CN" dirty="0" smtClean="0"/>
              <a:t>Performance during </a:t>
            </a:r>
            <a:r>
              <a:rPr lang="en-US" altLang="zh-CN" dirty="0"/>
              <a:t>Qualitative Field </a:t>
            </a:r>
            <a:r>
              <a:rPr lang="en-US" altLang="zh-CN" dirty="0" smtClean="0"/>
              <a:t>Testing</a:t>
            </a:r>
            <a:endParaRPr lang="zh-CN" altLang="en-US" dirty="0"/>
          </a:p>
        </p:txBody>
      </p:sp>
      <p:graphicFrame>
        <p:nvGraphicFramePr>
          <p:cNvPr id="3" name="Table 2"/>
          <p:cNvGraphicFramePr>
            <a:graphicFrameLocks noGrp="1"/>
          </p:cNvGraphicFramePr>
          <p:nvPr>
            <p:extLst>
              <p:ext uri="{D42A27DB-BD31-4B8C-83A1-F6EECF244321}">
                <p14:modId xmlns:p14="http://schemas.microsoft.com/office/powerpoint/2010/main" val="2918017204"/>
              </p:ext>
            </p:extLst>
          </p:nvPr>
        </p:nvGraphicFramePr>
        <p:xfrm>
          <a:off x="457199" y="2101248"/>
          <a:ext cx="8229602" cy="4170578"/>
        </p:xfrm>
        <a:graphic>
          <a:graphicData uri="http://schemas.openxmlformats.org/drawingml/2006/table">
            <a:tbl>
              <a:tblPr firstRow="1" firstCol="1" bandRow="1">
                <a:tableStyleId>{5C22544A-7EE6-4342-B048-85BDC9FD1C3A}</a:tableStyleId>
              </a:tblPr>
              <a:tblGrid>
                <a:gridCol w="980117"/>
                <a:gridCol w="536339"/>
                <a:gridCol w="760492"/>
                <a:gridCol w="1122629"/>
                <a:gridCol w="1196833"/>
                <a:gridCol w="1199798"/>
                <a:gridCol w="2433394"/>
              </a:tblGrid>
              <a:tr h="275794">
                <a:tc>
                  <a:txBody>
                    <a:bodyPr/>
                    <a:lstStyle/>
                    <a:p>
                      <a:pPr algn="ctr">
                        <a:lnSpc>
                          <a:spcPct val="100000"/>
                        </a:lnSpc>
                        <a:spcAft>
                          <a:spcPts val="0"/>
                        </a:spcAft>
                      </a:pPr>
                      <a:r>
                        <a:rPr lang="en-US" sz="1400" kern="100" dirty="0">
                          <a:effectLst/>
                          <a:latin typeface="+mn-lt"/>
                        </a:rPr>
                        <a:t>Prototype</a:t>
                      </a:r>
                      <a:endParaRPr lang="zh-CN" sz="1400" kern="100" dirty="0">
                        <a:effectLst/>
                        <a:latin typeface="+mn-lt"/>
                        <a:ea typeface="Times New Roman" panose="02020603050405020304" pitchFamily="18" charset="0"/>
                      </a:endParaRPr>
                    </a:p>
                  </a:txBody>
                  <a:tcPr marL="16074" marR="1607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71755" marR="71755" algn="ctr">
                        <a:lnSpc>
                          <a:spcPct val="100000"/>
                        </a:lnSpc>
                        <a:spcAft>
                          <a:spcPts val="0"/>
                        </a:spcAft>
                      </a:pPr>
                      <a:r>
                        <a:rPr lang="en-US" sz="1400" kern="100" dirty="0">
                          <a:effectLst/>
                          <a:latin typeface="+mn-lt"/>
                        </a:rPr>
                        <a:t>Plot #</a:t>
                      </a:r>
                      <a:endParaRPr lang="zh-CN" sz="1400" kern="100" dirty="0">
                        <a:effectLst/>
                        <a:latin typeface="+mn-lt"/>
                        <a:ea typeface="Times New Roman" panose="02020603050405020304" pitchFamily="18" charset="0"/>
                      </a:endParaRPr>
                    </a:p>
                  </a:txBody>
                  <a:tcPr marL="16074" marR="1607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71755" marR="71755" algn="ctr">
                        <a:lnSpc>
                          <a:spcPct val="100000"/>
                        </a:lnSpc>
                        <a:spcAft>
                          <a:spcPts val="0"/>
                        </a:spcAft>
                      </a:pPr>
                      <a:r>
                        <a:rPr lang="en-US" sz="1400" kern="100" dirty="0">
                          <a:effectLst/>
                          <a:latin typeface="+mn-lt"/>
                        </a:rPr>
                        <a:t>Times of Being Tested</a:t>
                      </a:r>
                      <a:endParaRPr lang="zh-CN" sz="1400" kern="100" dirty="0">
                        <a:effectLst/>
                        <a:latin typeface="+mn-lt"/>
                        <a:ea typeface="Times New Roman" panose="02020603050405020304" pitchFamily="18" charset="0"/>
                      </a:endParaRPr>
                    </a:p>
                  </a:txBody>
                  <a:tcPr marL="16074" marR="1607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71755" marR="71755" algn="ctr">
                        <a:lnSpc>
                          <a:spcPct val="100000"/>
                        </a:lnSpc>
                        <a:spcAft>
                          <a:spcPts val="0"/>
                        </a:spcAft>
                      </a:pPr>
                      <a:r>
                        <a:rPr lang="en-US" sz="1400" kern="100" dirty="0">
                          <a:effectLst/>
                          <a:latin typeface="+mn-lt"/>
                        </a:rPr>
                        <a:t>Times of Successful Tests</a:t>
                      </a:r>
                      <a:endParaRPr lang="zh-CN" sz="1400" kern="100" dirty="0">
                        <a:effectLst/>
                        <a:latin typeface="+mn-lt"/>
                        <a:ea typeface="Times New Roman" panose="02020603050405020304" pitchFamily="18" charset="0"/>
                      </a:endParaRPr>
                    </a:p>
                  </a:txBody>
                  <a:tcPr marL="16074" marR="1607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71755" marR="71755" algn="ctr">
                        <a:lnSpc>
                          <a:spcPct val="100000"/>
                        </a:lnSpc>
                        <a:spcAft>
                          <a:spcPts val="0"/>
                        </a:spcAft>
                      </a:pPr>
                      <a:r>
                        <a:rPr lang="en-US" sz="1400" kern="100" dirty="0">
                          <a:effectLst/>
                          <a:latin typeface="+mn-lt"/>
                        </a:rPr>
                        <a:t>Success Rate</a:t>
                      </a:r>
                      <a:endParaRPr lang="zh-CN" sz="1400" kern="100" dirty="0">
                        <a:effectLst/>
                        <a:latin typeface="+mn-lt"/>
                      </a:endParaRPr>
                    </a:p>
                    <a:p>
                      <a:pPr marL="71755" marR="71755" algn="ctr">
                        <a:lnSpc>
                          <a:spcPct val="100000"/>
                        </a:lnSpc>
                        <a:spcAft>
                          <a:spcPts val="0"/>
                        </a:spcAft>
                      </a:pPr>
                      <a:r>
                        <a:rPr lang="en-US" sz="1400" kern="100" dirty="0">
                          <a:effectLst/>
                          <a:latin typeface="+mn-lt"/>
                        </a:rPr>
                        <a:t>(Successful test/Total number of tests)</a:t>
                      </a:r>
                      <a:endParaRPr lang="zh-CN" sz="1400" kern="100" dirty="0">
                        <a:effectLst/>
                        <a:latin typeface="+mn-lt"/>
                        <a:ea typeface="Times New Roman" panose="02020603050405020304" pitchFamily="18" charset="0"/>
                      </a:endParaRPr>
                    </a:p>
                  </a:txBody>
                  <a:tcPr marL="16074" marR="1607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71755" marR="71755" algn="ctr">
                        <a:lnSpc>
                          <a:spcPct val="100000"/>
                        </a:lnSpc>
                        <a:spcAft>
                          <a:spcPts val="0"/>
                        </a:spcAft>
                      </a:pPr>
                      <a:r>
                        <a:rPr lang="en-US" sz="1400" kern="100" dirty="0">
                          <a:effectLst/>
                          <a:latin typeface="+mn-lt"/>
                        </a:rPr>
                        <a:t>Longest Working Time without Breaking Down</a:t>
                      </a:r>
                      <a:endParaRPr lang="zh-CN" sz="1400" kern="100" dirty="0">
                        <a:effectLst/>
                        <a:latin typeface="+mn-lt"/>
                        <a:ea typeface="Times New Roman" panose="02020603050405020304" pitchFamily="18" charset="0"/>
                      </a:endParaRPr>
                    </a:p>
                  </a:txBody>
                  <a:tcPr marL="16074" marR="1607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0000"/>
                        </a:lnSpc>
                        <a:spcAft>
                          <a:spcPts val="0"/>
                        </a:spcAft>
                      </a:pPr>
                      <a:r>
                        <a:rPr lang="en-US" sz="1400" kern="100">
                          <a:effectLst/>
                          <a:latin typeface="+mn-lt"/>
                        </a:rPr>
                        <a:t>Comments</a:t>
                      </a:r>
                      <a:endParaRPr lang="zh-CN" sz="1400" kern="100">
                        <a:effectLst/>
                        <a:latin typeface="+mn-lt"/>
                        <a:ea typeface="Times New Roman" panose="02020603050405020304" pitchFamily="18" charset="0"/>
                      </a:endParaRPr>
                    </a:p>
                  </a:txBody>
                  <a:tcPr marL="16074" marR="1607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719812">
                <a:tc rowSpan="2">
                  <a:txBody>
                    <a:bodyPr/>
                    <a:lstStyle/>
                    <a:p>
                      <a:pPr algn="ctr">
                        <a:lnSpc>
                          <a:spcPct val="100000"/>
                        </a:lnSpc>
                        <a:spcAft>
                          <a:spcPts val="0"/>
                        </a:spcAft>
                      </a:pPr>
                      <a:r>
                        <a:rPr lang="en-US" sz="1400" kern="100" dirty="0">
                          <a:effectLst/>
                          <a:latin typeface="+mn-lt"/>
                        </a:rPr>
                        <a:t>Paddle Wheel Prototype</a:t>
                      </a:r>
                      <a:endParaRPr lang="zh-CN" sz="1400" kern="100" dirty="0">
                        <a:effectLst/>
                        <a:latin typeface="+mn-lt"/>
                        <a:ea typeface="Times New Roman" panose="02020603050405020304" pitchFamily="18" charset="0"/>
                      </a:endParaRPr>
                    </a:p>
                  </a:txBody>
                  <a:tcPr marL="16074" marR="1607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0000"/>
                        </a:lnSpc>
                        <a:spcAft>
                          <a:spcPts val="0"/>
                        </a:spcAft>
                      </a:pPr>
                      <a:r>
                        <a:rPr lang="en-US" sz="1400" kern="100">
                          <a:effectLst/>
                          <a:latin typeface="+mn-lt"/>
                        </a:rPr>
                        <a:t>1</a:t>
                      </a:r>
                      <a:endParaRPr lang="zh-CN" sz="1400" kern="100">
                        <a:effectLst/>
                        <a:latin typeface="+mn-lt"/>
                        <a:ea typeface="Times New Roman" panose="02020603050405020304" pitchFamily="18" charset="0"/>
                      </a:endParaRPr>
                    </a:p>
                  </a:txBody>
                  <a:tcPr marL="16074" marR="1607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0000"/>
                        </a:lnSpc>
                        <a:spcAft>
                          <a:spcPts val="0"/>
                        </a:spcAft>
                      </a:pPr>
                      <a:r>
                        <a:rPr lang="en-US" sz="1400" kern="100" dirty="0">
                          <a:effectLst/>
                          <a:latin typeface="+mn-lt"/>
                        </a:rPr>
                        <a:t>N/A</a:t>
                      </a:r>
                      <a:endParaRPr lang="zh-CN" sz="1400" kern="100" dirty="0">
                        <a:effectLst/>
                        <a:latin typeface="+mn-lt"/>
                        <a:ea typeface="Times New Roman" panose="02020603050405020304" pitchFamily="18" charset="0"/>
                      </a:endParaRPr>
                    </a:p>
                  </a:txBody>
                  <a:tcPr marL="16074" marR="1607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0000"/>
                        </a:lnSpc>
                        <a:spcAft>
                          <a:spcPts val="0"/>
                        </a:spcAft>
                      </a:pPr>
                      <a:r>
                        <a:rPr lang="en-US" sz="1400" kern="100" dirty="0">
                          <a:effectLst/>
                          <a:latin typeface="+mn-lt"/>
                        </a:rPr>
                        <a:t>N/A</a:t>
                      </a:r>
                      <a:endParaRPr lang="zh-CN" sz="1400" kern="100" dirty="0">
                        <a:effectLst/>
                        <a:latin typeface="+mn-lt"/>
                        <a:ea typeface="Times New Roman" panose="02020603050405020304" pitchFamily="18" charset="0"/>
                      </a:endParaRPr>
                    </a:p>
                  </a:txBody>
                  <a:tcPr marL="16074" marR="1607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0000"/>
                        </a:lnSpc>
                        <a:spcAft>
                          <a:spcPts val="0"/>
                        </a:spcAft>
                      </a:pPr>
                      <a:r>
                        <a:rPr lang="en-US" sz="1400" kern="100" dirty="0">
                          <a:effectLst/>
                          <a:latin typeface="+mn-lt"/>
                        </a:rPr>
                        <a:t>N/A</a:t>
                      </a:r>
                      <a:endParaRPr lang="zh-CN" sz="1400" kern="100" dirty="0">
                        <a:effectLst/>
                        <a:latin typeface="+mn-lt"/>
                        <a:ea typeface="Times New Roman" panose="02020603050405020304" pitchFamily="18" charset="0"/>
                      </a:endParaRPr>
                    </a:p>
                  </a:txBody>
                  <a:tcPr marL="16074" marR="1607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0000"/>
                        </a:lnSpc>
                        <a:spcAft>
                          <a:spcPts val="0"/>
                        </a:spcAft>
                      </a:pPr>
                      <a:r>
                        <a:rPr lang="en-US" sz="1400" kern="100">
                          <a:effectLst/>
                          <a:latin typeface="+mn-lt"/>
                        </a:rPr>
                        <a:t>N/A</a:t>
                      </a:r>
                      <a:endParaRPr lang="zh-CN" sz="1400" kern="100">
                        <a:effectLst/>
                        <a:latin typeface="+mn-lt"/>
                        <a:ea typeface="Times New Roman" panose="02020603050405020304" pitchFamily="18" charset="0"/>
                      </a:endParaRPr>
                    </a:p>
                  </a:txBody>
                  <a:tcPr marL="16074" marR="1607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a:lnSpc>
                          <a:spcPct val="100000"/>
                        </a:lnSpc>
                        <a:spcAft>
                          <a:spcPts val="0"/>
                        </a:spcAft>
                      </a:pPr>
                      <a:r>
                        <a:rPr lang="en-US" sz="1400" kern="100">
                          <a:effectLst/>
                          <a:latin typeface="+mn-lt"/>
                        </a:rPr>
                        <a:t>The paddle wheel prototypes have encountered various problems preventing them from working properly. Plot 1 never worked while plot 3 kept having clogging issues and water-damage. </a:t>
                      </a:r>
                      <a:endParaRPr lang="zh-CN" sz="1400" kern="100">
                        <a:effectLst/>
                        <a:latin typeface="+mn-lt"/>
                        <a:ea typeface="Times New Roman" panose="02020603050405020304" pitchFamily="18" charset="0"/>
                      </a:endParaRPr>
                    </a:p>
                  </a:txBody>
                  <a:tcPr marL="16074" marR="1607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688368">
                <a:tc vMerge="1">
                  <a:txBody>
                    <a:bodyPr/>
                    <a:lstStyle/>
                    <a:p>
                      <a:endParaRPr lang="zh-CN" altLang="en-US"/>
                    </a:p>
                  </a:txBody>
                  <a:tcPr/>
                </a:tc>
                <a:tc>
                  <a:txBody>
                    <a:bodyPr/>
                    <a:lstStyle/>
                    <a:p>
                      <a:pPr algn="ctr">
                        <a:lnSpc>
                          <a:spcPct val="100000"/>
                        </a:lnSpc>
                        <a:spcAft>
                          <a:spcPts val="0"/>
                        </a:spcAft>
                      </a:pPr>
                      <a:r>
                        <a:rPr lang="en-US" sz="1400" kern="100" dirty="0">
                          <a:effectLst/>
                          <a:latin typeface="+mn-lt"/>
                        </a:rPr>
                        <a:t>3</a:t>
                      </a:r>
                      <a:endParaRPr lang="zh-CN" sz="1400" kern="100" dirty="0">
                        <a:effectLst/>
                        <a:latin typeface="+mn-lt"/>
                        <a:ea typeface="Times New Roman" panose="02020603050405020304" pitchFamily="18" charset="0"/>
                      </a:endParaRPr>
                    </a:p>
                  </a:txBody>
                  <a:tcPr marL="16074" marR="1607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0000"/>
                        </a:lnSpc>
                        <a:spcAft>
                          <a:spcPts val="0"/>
                        </a:spcAft>
                      </a:pPr>
                      <a:r>
                        <a:rPr lang="en-US" sz="1400" kern="100">
                          <a:effectLst/>
                          <a:latin typeface="+mn-lt"/>
                        </a:rPr>
                        <a:t>1</a:t>
                      </a:r>
                      <a:endParaRPr lang="zh-CN" sz="1400" kern="100">
                        <a:effectLst/>
                        <a:latin typeface="+mn-lt"/>
                        <a:ea typeface="Times New Roman" panose="02020603050405020304" pitchFamily="18" charset="0"/>
                      </a:endParaRPr>
                    </a:p>
                  </a:txBody>
                  <a:tcPr marL="16074" marR="1607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0000"/>
                        </a:lnSpc>
                        <a:spcAft>
                          <a:spcPts val="0"/>
                        </a:spcAft>
                      </a:pPr>
                      <a:r>
                        <a:rPr lang="en-US" sz="1400" kern="100">
                          <a:effectLst/>
                          <a:latin typeface="+mn-lt"/>
                        </a:rPr>
                        <a:t>0</a:t>
                      </a:r>
                      <a:endParaRPr lang="zh-CN" sz="1400" kern="100">
                        <a:effectLst/>
                        <a:latin typeface="+mn-lt"/>
                        <a:ea typeface="Times New Roman" panose="02020603050405020304" pitchFamily="18" charset="0"/>
                      </a:endParaRPr>
                    </a:p>
                  </a:txBody>
                  <a:tcPr marL="16074" marR="1607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0000"/>
                        </a:lnSpc>
                        <a:spcAft>
                          <a:spcPts val="0"/>
                        </a:spcAft>
                      </a:pPr>
                      <a:r>
                        <a:rPr lang="en-US" sz="1400" kern="100" dirty="0">
                          <a:effectLst/>
                          <a:latin typeface="+mn-lt"/>
                        </a:rPr>
                        <a:t>0</a:t>
                      </a:r>
                      <a:endParaRPr lang="zh-CN" sz="1400" kern="100" dirty="0">
                        <a:effectLst/>
                        <a:latin typeface="+mn-lt"/>
                        <a:ea typeface="Times New Roman" panose="02020603050405020304" pitchFamily="18" charset="0"/>
                      </a:endParaRPr>
                    </a:p>
                  </a:txBody>
                  <a:tcPr marL="16074" marR="1607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0000"/>
                        </a:lnSpc>
                        <a:spcAft>
                          <a:spcPts val="0"/>
                        </a:spcAft>
                      </a:pPr>
                      <a:r>
                        <a:rPr lang="en-US" sz="1400" kern="100" dirty="0">
                          <a:effectLst/>
                          <a:latin typeface="+mn-lt"/>
                        </a:rPr>
                        <a:t>N/A</a:t>
                      </a:r>
                      <a:endParaRPr lang="zh-CN" sz="1400" kern="100" dirty="0">
                        <a:effectLst/>
                        <a:latin typeface="+mn-lt"/>
                        <a:ea typeface="Times New Roman" panose="02020603050405020304" pitchFamily="18" charset="0"/>
                      </a:endParaRPr>
                    </a:p>
                  </a:txBody>
                  <a:tcPr marL="16074" marR="1607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zh-CN" altLang="en-US"/>
                    </a:p>
                  </a:txBody>
                  <a:tcPr/>
                </a:tc>
              </a:tr>
              <a:tr h="711060">
                <a:tc rowSpan="2">
                  <a:txBody>
                    <a:bodyPr/>
                    <a:lstStyle/>
                    <a:p>
                      <a:pPr algn="ctr">
                        <a:lnSpc>
                          <a:spcPct val="100000"/>
                        </a:lnSpc>
                        <a:spcAft>
                          <a:spcPts val="0"/>
                        </a:spcAft>
                      </a:pPr>
                      <a:r>
                        <a:rPr lang="en-US" sz="1400" kern="100" dirty="0">
                          <a:effectLst/>
                          <a:latin typeface="+mn-lt"/>
                        </a:rPr>
                        <a:t>Cubic Float Prototype</a:t>
                      </a:r>
                      <a:endParaRPr lang="zh-CN" sz="1400" kern="100" dirty="0">
                        <a:effectLst/>
                        <a:latin typeface="+mn-lt"/>
                        <a:ea typeface="Times New Roman" panose="02020603050405020304" pitchFamily="18" charset="0"/>
                      </a:endParaRPr>
                    </a:p>
                  </a:txBody>
                  <a:tcPr marL="16074" marR="1607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0000"/>
                        </a:lnSpc>
                        <a:spcAft>
                          <a:spcPts val="0"/>
                        </a:spcAft>
                      </a:pPr>
                      <a:r>
                        <a:rPr lang="en-US" sz="1400" kern="100">
                          <a:effectLst/>
                          <a:latin typeface="+mn-lt"/>
                        </a:rPr>
                        <a:t>4</a:t>
                      </a:r>
                      <a:endParaRPr lang="zh-CN" sz="1400" kern="100">
                        <a:effectLst/>
                        <a:latin typeface="+mn-lt"/>
                        <a:ea typeface="Times New Roman" panose="02020603050405020304" pitchFamily="18" charset="0"/>
                      </a:endParaRPr>
                    </a:p>
                  </a:txBody>
                  <a:tcPr marL="16074" marR="1607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0000"/>
                        </a:lnSpc>
                        <a:spcAft>
                          <a:spcPts val="0"/>
                        </a:spcAft>
                      </a:pPr>
                      <a:r>
                        <a:rPr lang="en-US" sz="1400" kern="100">
                          <a:effectLst/>
                          <a:latin typeface="+mn-lt"/>
                        </a:rPr>
                        <a:t>9</a:t>
                      </a:r>
                      <a:endParaRPr lang="zh-CN" sz="1400" kern="100">
                        <a:effectLst/>
                        <a:latin typeface="+mn-lt"/>
                        <a:ea typeface="Times New Roman" panose="02020603050405020304" pitchFamily="18" charset="0"/>
                      </a:endParaRPr>
                    </a:p>
                  </a:txBody>
                  <a:tcPr marL="16074" marR="1607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0000"/>
                        </a:lnSpc>
                        <a:spcAft>
                          <a:spcPts val="0"/>
                        </a:spcAft>
                      </a:pPr>
                      <a:r>
                        <a:rPr lang="en-US" sz="1400" kern="100">
                          <a:effectLst/>
                          <a:latin typeface="+mn-lt"/>
                        </a:rPr>
                        <a:t>9</a:t>
                      </a:r>
                      <a:endParaRPr lang="zh-CN" sz="1400" kern="100">
                        <a:effectLst/>
                        <a:latin typeface="+mn-lt"/>
                        <a:ea typeface="Times New Roman" panose="02020603050405020304" pitchFamily="18" charset="0"/>
                      </a:endParaRPr>
                    </a:p>
                  </a:txBody>
                  <a:tcPr marL="16074" marR="1607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0000"/>
                        </a:lnSpc>
                        <a:spcAft>
                          <a:spcPts val="0"/>
                        </a:spcAft>
                      </a:pPr>
                      <a:r>
                        <a:rPr lang="en-US" sz="1400" kern="100">
                          <a:effectLst/>
                          <a:latin typeface="+mn-lt"/>
                        </a:rPr>
                        <a:t>100%</a:t>
                      </a:r>
                      <a:endParaRPr lang="zh-CN" sz="1400" kern="100">
                        <a:effectLst/>
                        <a:latin typeface="+mn-lt"/>
                        <a:ea typeface="Times New Roman" panose="02020603050405020304" pitchFamily="18" charset="0"/>
                      </a:endParaRPr>
                    </a:p>
                  </a:txBody>
                  <a:tcPr marL="16074" marR="1607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0000"/>
                        </a:lnSpc>
                        <a:spcAft>
                          <a:spcPts val="0"/>
                        </a:spcAft>
                      </a:pPr>
                      <a:r>
                        <a:rPr lang="en-US" sz="1400" kern="100">
                          <a:effectLst/>
                          <a:latin typeface="+mn-lt"/>
                        </a:rPr>
                        <a:t>15 Weeks</a:t>
                      </a:r>
                      <a:endParaRPr lang="zh-CN" sz="1400" kern="100">
                        <a:effectLst/>
                        <a:latin typeface="+mn-lt"/>
                        <a:ea typeface="Times New Roman" panose="02020603050405020304" pitchFamily="18" charset="0"/>
                      </a:endParaRPr>
                    </a:p>
                  </a:txBody>
                  <a:tcPr marL="16074" marR="1607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a:lnSpc>
                          <a:spcPct val="100000"/>
                        </a:lnSpc>
                        <a:spcAft>
                          <a:spcPts val="0"/>
                        </a:spcAft>
                      </a:pPr>
                      <a:r>
                        <a:rPr lang="en-US" sz="1400" kern="100" dirty="0">
                          <a:effectLst/>
                          <a:latin typeface="+mn-lt"/>
                        </a:rPr>
                        <a:t>The cubic float prototypes could work for a long time without maintenance. During the 4-month testing period, no problem has been detected.  </a:t>
                      </a:r>
                      <a:endParaRPr lang="zh-CN" sz="1400" kern="100" dirty="0">
                        <a:effectLst/>
                        <a:latin typeface="+mn-lt"/>
                        <a:ea typeface="Times New Roman" panose="02020603050405020304" pitchFamily="18" charset="0"/>
                      </a:endParaRPr>
                    </a:p>
                  </a:txBody>
                  <a:tcPr marL="16074" marR="1607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685838">
                <a:tc vMerge="1">
                  <a:txBody>
                    <a:bodyPr/>
                    <a:lstStyle/>
                    <a:p>
                      <a:endParaRPr lang="zh-CN" altLang="en-US"/>
                    </a:p>
                  </a:txBody>
                  <a:tcPr/>
                </a:tc>
                <a:tc>
                  <a:txBody>
                    <a:bodyPr/>
                    <a:lstStyle/>
                    <a:p>
                      <a:pPr algn="ctr">
                        <a:lnSpc>
                          <a:spcPct val="100000"/>
                        </a:lnSpc>
                        <a:spcAft>
                          <a:spcPts val="0"/>
                        </a:spcAft>
                      </a:pPr>
                      <a:r>
                        <a:rPr lang="en-US" sz="1400" kern="100">
                          <a:effectLst/>
                          <a:latin typeface="+mn-lt"/>
                        </a:rPr>
                        <a:t>5</a:t>
                      </a:r>
                      <a:endParaRPr lang="zh-CN" sz="1400" kern="100">
                        <a:effectLst/>
                        <a:latin typeface="+mn-lt"/>
                        <a:ea typeface="Times New Roman" panose="02020603050405020304" pitchFamily="18" charset="0"/>
                      </a:endParaRPr>
                    </a:p>
                  </a:txBody>
                  <a:tcPr marL="16074" marR="1607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0000"/>
                        </a:lnSpc>
                        <a:spcAft>
                          <a:spcPts val="0"/>
                        </a:spcAft>
                      </a:pPr>
                      <a:r>
                        <a:rPr lang="en-US" sz="1400" kern="100">
                          <a:effectLst/>
                          <a:latin typeface="+mn-lt"/>
                        </a:rPr>
                        <a:t>9</a:t>
                      </a:r>
                      <a:endParaRPr lang="zh-CN" sz="1400" kern="100">
                        <a:effectLst/>
                        <a:latin typeface="+mn-lt"/>
                        <a:ea typeface="Times New Roman" panose="02020603050405020304" pitchFamily="18" charset="0"/>
                      </a:endParaRPr>
                    </a:p>
                  </a:txBody>
                  <a:tcPr marL="16074" marR="1607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0000"/>
                        </a:lnSpc>
                        <a:spcAft>
                          <a:spcPts val="0"/>
                        </a:spcAft>
                      </a:pPr>
                      <a:r>
                        <a:rPr lang="en-US" sz="1400" kern="100">
                          <a:effectLst/>
                          <a:latin typeface="+mn-lt"/>
                        </a:rPr>
                        <a:t>9</a:t>
                      </a:r>
                      <a:endParaRPr lang="zh-CN" sz="1400" kern="100">
                        <a:effectLst/>
                        <a:latin typeface="+mn-lt"/>
                        <a:ea typeface="Times New Roman" panose="02020603050405020304" pitchFamily="18" charset="0"/>
                      </a:endParaRPr>
                    </a:p>
                  </a:txBody>
                  <a:tcPr marL="16074" marR="1607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0000"/>
                        </a:lnSpc>
                        <a:spcAft>
                          <a:spcPts val="0"/>
                        </a:spcAft>
                      </a:pPr>
                      <a:r>
                        <a:rPr lang="en-US" sz="1400" kern="100">
                          <a:effectLst/>
                          <a:latin typeface="+mn-lt"/>
                        </a:rPr>
                        <a:t>100%</a:t>
                      </a:r>
                      <a:endParaRPr lang="zh-CN" sz="1400" kern="100">
                        <a:effectLst/>
                        <a:latin typeface="+mn-lt"/>
                        <a:ea typeface="Times New Roman" panose="02020603050405020304" pitchFamily="18" charset="0"/>
                      </a:endParaRPr>
                    </a:p>
                  </a:txBody>
                  <a:tcPr marL="16074" marR="1607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0000"/>
                        </a:lnSpc>
                        <a:spcAft>
                          <a:spcPts val="0"/>
                        </a:spcAft>
                      </a:pPr>
                      <a:r>
                        <a:rPr lang="en-US" sz="1400" kern="100" dirty="0">
                          <a:effectLst/>
                          <a:latin typeface="+mn-lt"/>
                        </a:rPr>
                        <a:t>16 Weeks</a:t>
                      </a:r>
                      <a:endParaRPr lang="zh-CN" sz="1400" kern="100" dirty="0">
                        <a:effectLst/>
                        <a:latin typeface="+mn-lt"/>
                        <a:ea typeface="Times New Roman" panose="02020603050405020304" pitchFamily="18" charset="0"/>
                      </a:endParaRPr>
                    </a:p>
                  </a:txBody>
                  <a:tcPr marL="16074" marR="1607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zh-CN" altLang="en-US"/>
                    </a:p>
                  </a:txBody>
                  <a:tcPr/>
                </a:tc>
              </a:tr>
            </a:tbl>
          </a:graphicData>
        </a:graphic>
      </p:graphicFrame>
      <p:sp>
        <p:nvSpPr>
          <p:cNvPr id="4" name="Slide Number Placeholder 3"/>
          <p:cNvSpPr>
            <a:spLocks noGrp="1"/>
          </p:cNvSpPr>
          <p:nvPr>
            <p:ph type="sldNum" sz="quarter" idx="12"/>
          </p:nvPr>
        </p:nvSpPr>
        <p:spPr/>
        <p:txBody>
          <a:bodyPr/>
          <a:lstStyle/>
          <a:p>
            <a:fld id="{A94265A6-8BBF-864B-863C-9248948DDB56}" type="slidenum">
              <a:rPr lang="en-US" smtClean="0"/>
              <a:t>46</a:t>
            </a:fld>
            <a:endParaRPr lang="en-US"/>
          </a:p>
        </p:txBody>
      </p:sp>
    </p:spTree>
    <p:extLst>
      <p:ext uri="{BB962C8B-B14F-4D97-AF65-F5344CB8AC3E}">
        <p14:creationId xmlns:p14="http://schemas.microsoft.com/office/powerpoint/2010/main" val="233874986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4260054227"/>
              </p:ext>
            </p:extLst>
          </p:nvPr>
        </p:nvGraphicFramePr>
        <p:xfrm>
          <a:off x="457200" y="2049464"/>
          <a:ext cx="8555525" cy="4598366"/>
        </p:xfrm>
        <a:graphic>
          <a:graphicData uri="http://schemas.openxmlformats.org/drawingml/2006/table">
            <a:tbl>
              <a:tblPr firstRow="1" firstCol="1" bandRow="1">
                <a:tableStyleId>{5C22544A-7EE6-4342-B048-85BDC9FD1C3A}</a:tableStyleId>
              </a:tblPr>
              <a:tblGrid>
                <a:gridCol w="1127156"/>
                <a:gridCol w="633743"/>
                <a:gridCol w="841972"/>
                <a:gridCol w="1122630"/>
                <a:gridCol w="1367073"/>
                <a:gridCol w="1041149"/>
                <a:gridCol w="2421802"/>
              </a:tblGrid>
              <a:tr h="1229073">
                <a:tc>
                  <a:txBody>
                    <a:bodyPr/>
                    <a:lstStyle/>
                    <a:p>
                      <a:pPr algn="ctr">
                        <a:lnSpc>
                          <a:spcPct val="100000"/>
                        </a:lnSpc>
                        <a:spcAft>
                          <a:spcPts val="0"/>
                        </a:spcAft>
                      </a:pPr>
                      <a:r>
                        <a:rPr lang="en-US" sz="1400" kern="100" dirty="0">
                          <a:effectLst/>
                          <a:latin typeface="+mn-lt"/>
                        </a:rPr>
                        <a:t>Prototype</a:t>
                      </a:r>
                      <a:endParaRPr lang="zh-CN" sz="1400" kern="100" dirty="0">
                        <a:effectLst/>
                        <a:latin typeface="+mn-lt"/>
                        <a:ea typeface="Times New Roman" panose="02020603050405020304" pitchFamily="18" charset="0"/>
                      </a:endParaRPr>
                    </a:p>
                  </a:txBody>
                  <a:tcPr marL="16074" marR="1607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71755" marR="71755" algn="ctr">
                        <a:lnSpc>
                          <a:spcPct val="100000"/>
                        </a:lnSpc>
                        <a:spcAft>
                          <a:spcPts val="0"/>
                        </a:spcAft>
                      </a:pPr>
                      <a:r>
                        <a:rPr lang="en-US" sz="1400" kern="100" dirty="0">
                          <a:effectLst/>
                          <a:latin typeface="+mn-lt"/>
                        </a:rPr>
                        <a:t>Plot #</a:t>
                      </a:r>
                      <a:endParaRPr lang="zh-CN" sz="1400" kern="100" dirty="0">
                        <a:effectLst/>
                        <a:latin typeface="+mn-lt"/>
                        <a:ea typeface="Times New Roman" panose="02020603050405020304" pitchFamily="18" charset="0"/>
                      </a:endParaRPr>
                    </a:p>
                  </a:txBody>
                  <a:tcPr marL="16074" marR="1607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71755" marR="71755" algn="ctr">
                        <a:lnSpc>
                          <a:spcPct val="100000"/>
                        </a:lnSpc>
                        <a:spcAft>
                          <a:spcPts val="0"/>
                        </a:spcAft>
                      </a:pPr>
                      <a:r>
                        <a:rPr lang="en-US" sz="1400" kern="100" dirty="0">
                          <a:effectLst/>
                          <a:latin typeface="+mn-lt"/>
                        </a:rPr>
                        <a:t>Times of Being Tested</a:t>
                      </a:r>
                      <a:endParaRPr lang="zh-CN" sz="1400" kern="100" dirty="0">
                        <a:effectLst/>
                        <a:latin typeface="+mn-lt"/>
                        <a:ea typeface="Times New Roman" panose="02020603050405020304" pitchFamily="18" charset="0"/>
                      </a:endParaRPr>
                    </a:p>
                  </a:txBody>
                  <a:tcPr marL="16074" marR="1607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71755" marR="71755" algn="ctr">
                        <a:lnSpc>
                          <a:spcPct val="100000"/>
                        </a:lnSpc>
                        <a:spcAft>
                          <a:spcPts val="0"/>
                        </a:spcAft>
                      </a:pPr>
                      <a:r>
                        <a:rPr lang="en-US" sz="1400" kern="100" dirty="0">
                          <a:effectLst/>
                          <a:latin typeface="+mn-lt"/>
                        </a:rPr>
                        <a:t>Times of Successful Tests</a:t>
                      </a:r>
                      <a:endParaRPr lang="zh-CN" sz="1400" kern="100" dirty="0">
                        <a:effectLst/>
                        <a:latin typeface="+mn-lt"/>
                        <a:ea typeface="Times New Roman" panose="02020603050405020304" pitchFamily="18" charset="0"/>
                      </a:endParaRPr>
                    </a:p>
                  </a:txBody>
                  <a:tcPr marL="16074" marR="1607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71755" marR="71755" algn="ctr">
                        <a:lnSpc>
                          <a:spcPct val="100000"/>
                        </a:lnSpc>
                        <a:spcAft>
                          <a:spcPts val="0"/>
                        </a:spcAft>
                      </a:pPr>
                      <a:r>
                        <a:rPr lang="en-US" sz="1400" kern="100" dirty="0">
                          <a:effectLst/>
                          <a:latin typeface="+mn-lt"/>
                        </a:rPr>
                        <a:t>Success Rate</a:t>
                      </a:r>
                      <a:endParaRPr lang="zh-CN" sz="1400" kern="100" dirty="0">
                        <a:effectLst/>
                        <a:latin typeface="+mn-lt"/>
                      </a:endParaRPr>
                    </a:p>
                    <a:p>
                      <a:pPr marL="71755" marR="71755" algn="ctr">
                        <a:lnSpc>
                          <a:spcPct val="100000"/>
                        </a:lnSpc>
                        <a:spcAft>
                          <a:spcPts val="0"/>
                        </a:spcAft>
                      </a:pPr>
                      <a:r>
                        <a:rPr lang="en-US" sz="1400" kern="100" dirty="0">
                          <a:effectLst/>
                          <a:latin typeface="+mn-lt"/>
                        </a:rPr>
                        <a:t>(Successful test/Total number of tests)</a:t>
                      </a:r>
                      <a:endParaRPr lang="zh-CN" sz="1400" kern="100" dirty="0">
                        <a:effectLst/>
                        <a:latin typeface="+mn-lt"/>
                        <a:ea typeface="Times New Roman" panose="02020603050405020304" pitchFamily="18" charset="0"/>
                      </a:endParaRPr>
                    </a:p>
                  </a:txBody>
                  <a:tcPr marL="16074" marR="1607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71755" marR="71755" algn="ctr">
                        <a:lnSpc>
                          <a:spcPct val="100000"/>
                        </a:lnSpc>
                        <a:spcAft>
                          <a:spcPts val="0"/>
                        </a:spcAft>
                      </a:pPr>
                      <a:r>
                        <a:rPr lang="en-US" sz="1400" kern="100" dirty="0">
                          <a:effectLst/>
                          <a:latin typeface="+mn-lt"/>
                        </a:rPr>
                        <a:t>Longest Working Time without Breaking Down</a:t>
                      </a:r>
                      <a:endParaRPr lang="zh-CN" sz="1400" kern="100" dirty="0">
                        <a:effectLst/>
                        <a:latin typeface="+mn-lt"/>
                        <a:ea typeface="Times New Roman" panose="02020603050405020304" pitchFamily="18" charset="0"/>
                      </a:endParaRPr>
                    </a:p>
                  </a:txBody>
                  <a:tcPr marL="16074" marR="1607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0000"/>
                        </a:lnSpc>
                        <a:spcAft>
                          <a:spcPts val="0"/>
                        </a:spcAft>
                      </a:pPr>
                      <a:r>
                        <a:rPr lang="en-US" sz="1400" kern="100" dirty="0">
                          <a:effectLst/>
                          <a:latin typeface="+mn-lt"/>
                        </a:rPr>
                        <a:t>Comments</a:t>
                      </a:r>
                      <a:endParaRPr lang="zh-CN" sz="1400" kern="100" dirty="0">
                        <a:effectLst/>
                        <a:latin typeface="+mn-lt"/>
                        <a:ea typeface="Times New Roman" panose="02020603050405020304" pitchFamily="18" charset="0"/>
                      </a:endParaRPr>
                    </a:p>
                  </a:txBody>
                  <a:tcPr marL="16074" marR="1607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229073">
                <a:tc>
                  <a:txBody>
                    <a:bodyPr/>
                    <a:lstStyle/>
                    <a:p>
                      <a:pPr algn="ctr">
                        <a:lnSpc>
                          <a:spcPct val="100000"/>
                        </a:lnSpc>
                        <a:spcAft>
                          <a:spcPts val="0"/>
                        </a:spcAft>
                      </a:pPr>
                      <a:r>
                        <a:rPr lang="en-US" sz="1400" kern="100" dirty="0">
                          <a:effectLst/>
                          <a:latin typeface="+mn-lt"/>
                        </a:rPr>
                        <a:t>Elbow Float Prototype</a:t>
                      </a:r>
                      <a:endParaRPr lang="zh-CN" sz="1400" kern="100" dirty="0">
                        <a:effectLst/>
                        <a:latin typeface="+mn-lt"/>
                        <a:ea typeface="Times New Roman" panose="02020603050405020304" pitchFamily="18" charset="0"/>
                      </a:endParaRPr>
                    </a:p>
                  </a:txBody>
                  <a:tcPr marL="16074" marR="1607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0000"/>
                        </a:lnSpc>
                        <a:spcAft>
                          <a:spcPts val="0"/>
                        </a:spcAft>
                      </a:pPr>
                      <a:r>
                        <a:rPr lang="en-US" sz="1400" kern="100" dirty="0">
                          <a:effectLst/>
                          <a:latin typeface="+mn-lt"/>
                        </a:rPr>
                        <a:t>9</a:t>
                      </a:r>
                      <a:endParaRPr lang="zh-CN" sz="1400" kern="100" dirty="0">
                        <a:effectLst/>
                        <a:latin typeface="+mn-lt"/>
                        <a:ea typeface="Times New Roman" panose="02020603050405020304" pitchFamily="18" charset="0"/>
                      </a:endParaRPr>
                    </a:p>
                  </a:txBody>
                  <a:tcPr marL="16074" marR="1607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0000"/>
                        </a:lnSpc>
                        <a:spcAft>
                          <a:spcPts val="0"/>
                        </a:spcAft>
                      </a:pPr>
                      <a:r>
                        <a:rPr lang="en-US" sz="1400" kern="100" dirty="0">
                          <a:effectLst/>
                          <a:latin typeface="+mn-lt"/>
                        </a:rPr>
                        <a:t>4</a:t>
                      </a:r>
                      <a:endParaRPr lang="zh-CN" sz="1400" kern="100" dirty="0">
                        <a:effectLst/>
                        <a:latin typeface="+mn-lt"/>
                        <a:ea typeface="Times New Roman" panose="02020603050405020304" pitchFamily="18" charset="0"/>
                      </a:endParaRPr>
                    </a:p>
                  </a:txBody>
                  <a:tcPr marL="16074" marR="1607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0000"/>
                        </a:lnSpc>
                        <a:spcAft>
                          <a:spcPts val="0"/>
                        </a:spcAft>
                      </a:pPr>
                      <a:r>
                        <a:rPr lang="en-US" sz="1400" kern="100" dirty="0">
                          <a:effectLst/>
                          <a:latin typeface="+mn-lt"/>
                        </a:rPr>
                        <a:t>3</a:t>
                      </a:r>
                      <a:endParaRPr lang="zh-CN" sz="1400" kern="100" dirty="0">
                        <a:effectLst/>
                        <a:latin typeface="+mn-lt"/>
                        <a:ea typeface="Times New Roman" panose="02020603050405020304" pitchFamily="18" charset="0"/>
                      </a:endParaRPr>
                    </a:p>
                  </a:txBody>
                  <a:tcPr marL="16074" marR="1607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0000"/>
                        </a:lnSpc>
                        <a:spcAft>
                          <a:spcPts val="0"/>
                        </a:spcAft>
                      </a:pPr>
                      <a:r>
                        <a:rPr lang="en-US" sz="1400" kern="100" dirty="0">
                          <a:effectLst/>
                          <a:latin typeface="+mn-lt"/>
                        </a:rPr>
                        <a:t>75%</a:t>
                      </a:r>
                      <a:endParaRPr lang="zh-CN" sz="1400" kern="100" dirty="0">
                        <a:effectLst/>
                        <a:latin typeface="+mn-lt"/>
                        <a:ea typeface="Times New Roman" panose="02020603050405020304" pitchFamily="18" charset="0"/>
                      </a:endParaRPr>
                    </a:p>
                  </a:txBody>
                  <a:tcPr marL="16074" marR="1607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0000"/>
                        </a:lnSpc>
                        <a:spcAft>
                          <a:spcPts val="0"/>
                        </a:spcAft>
                      </a:pPr>
                      <a:r>
                        <a:rPr lang="en-US" sz="1400" kern="100" dirty="0">
                          <a:effectLst/>
                          <a:latin typeface="+mn-lt"/>
                        </a:rPr>
                        <a:t>3 Weeks</a:t>
                      </a:r>
                      <a:endParaRPr lang="zh-CN" sz="1400" kern="100" dirty="0">
                        <a:effectLst/>
                        <a:latin typeface="+mn-lt"/>
                        <a:ea typeface="Times New Roman" panose="02020603050405020304" pitchFamily="18" charset="0"/>
                      </a:endParaRPr>
                    </a:p>
                  </a:txBody>
                  <a:tcPr marL="16074" marR="1607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0000"/>
                        </a:lnSpc>
                        <a:spcAft>
                          <a:spcPts val="0"/>
                        </a:spcAft>
                      </a:pPr>
                      <a:r>
                        <a:rPr lang="en-US" sz="1400" kern="100">
                          <a:effectLst/>
                          <a:latin typeface="+mn-lt"/>
                        </a:rPr>
                        <a:t>The elbow float prototype has had a problem of clogging and thus needed a maintenance biweekly. The vertical float sensor finally broke down after 3 weeks.</a:t>
                      </a:r>
                      <a:endParaRPr lang="zh-CN" sz="1400" kern="100">
                        <a:effectLst/>
                        <a:latin typeface="+mn-lt"/>
                        <a:ea typeface="Times New Roman" panose="02020603050405020304" pitchFamily="18" charset="0"/>
                      </a:endParaRPr>
                    </a:p>
                  </a:txBody>
                  <a:tcPr marL="16074" marR="1607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015477">
                <a:tc rowSpan="2">
                  <a:txBody>
                    <a:bodyPr/>
                    <a:lstStyle/>
                    <a:p>
                      <a:pPr algn="ctr">
                        <a:lnSpc>
                          <a:spcPct val="100000"/>
                        </a:lnSpc>
                        <a:spcAft>
                          <a:spcPts val="0"/>
                        </a:spcAft>
                      </a:pPr>
                      <a:r>
                        <a:rPr lang="en-US" sz="1400" kern="100" dirty="0">
                          <a:effectLst/>
                          <a:latin typeface="+mn-lt"/>
                        </a:rPr>
                        <a:t>Conductivity Prototype</a:t>
                      </a:r>
                      <a:endParaRPr lang="zh-CN" sz="1400" kern="100" dirty="0">
                        <a:effectLst/>
                        <a:latin typeface="+mn-lt"/>
                        <a:ea typeface="Times New Roman" panose="02020603050405020304" pitchFamily="18" charset="0"/>
                      </a:endParaRPr>
                    </a:p>
                  </a:txBody>
                  <a:tcPr marL="16074" marR="1607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0000"/>
                        </a:lnSpc>
                        <a:spcAft>
                          <a:spcPts val="0"/>
                        </a:spcAft>
                      </a:pPr>
                      <a:r>
                        <a:rPr lang="en-US" sz="1400" kern="100">
                          <a:effectLst/>
                          <a:latin typeface="+mn-lt"/>
                        </a:rPr>
                        <a:t>2</a:t>
                      </a:r>
                      <a:endParaRPr lang="zh-CN" sz="1400" kern="100">
                        <a:effectLst/>
                        <a:latin typeface="+mn-lt"/>
                        <a:ea typeface="Times New Roman" panose="02020603050405020304" pitchFamily="18" charset="0"/>
                      </a:endParaRPr>
                    </a:p>
                  </a:txBody>
                  <a:tcPr marL="16074" marR="1607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0000"/>
                        </a:lnSpc>
                        <a:spcAft>
                          <a:spcPts val="0"/>
                        </a:spcAft>
                      </a:pPr>
                      <a:r>
                        <a:rPr lang="en-US" sz="1400" kern="100" dirty="0">
                          <a:effectLst/>
                          <a:latin typeface="+mn-lt"/>
                        </a:rPr>
                        <a:t>9</a:t>
                      </a:r>
                      <a:endParaRPr lang="zh-CN" sz="1400" kern="100" dirty="0">
                        <a:effectLst/>
                        <a:latin typeface="+mn-lt"/>
                        <a:ea typeface="Times New Roman" panose="02020603050405020304" pitchFamily="18" charset="0"/>
                      </a:endParaRPr>
                    </a:p>
                  </a:txBody>
                  <a:tcPr marL="16074" marR="1607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0000"/>
                        </a:lnSpc>
                        <a:spcAft>
                          <a:spcPts val="0"/>
                        </a:spcAft>
                      </a:pPr>
                      <a:r>
                        <a:rPr lang="en-US" sz="1400" kern="100" dirty="0">
                          <a:effectLst/>
                          <a:latin typeface="+mn-lt"/>
                        </a:rPr>
                        <a:t>7</a:t>
                      </a:r>
                      <a:endParaRPr lang="zh-CN" sz="1400" kern="100" dirty="0">
                        <a:effectLst/>
                        <a:latin typeface="+mn-lt"/>
                        <a:ea typeface="Times New Roman" panose="02020603050405020304" pitchFamily="18" charset="0"/>
                      </a:endParaRPr>
                    </a:p>
                  </a:txBody>
                  <a:tcPr marL="16074" marR="1607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0000"/>
                        </a:lnSpc>
                        <a:spcAft>
                          <a:spcPts val="0"/>
                        </a:spcAft>
                      </a:pPr>
                      <a:r>
                        <a:rPr lang="en-US" sz="1400" kern="100" dirty="0">
                          <a:effectLst/>
                          <a:latin typeface="+mn-lt"/>
                        </a:rPr>
                        <a:t>77.8%</a:t>
                      </a:r>
                      <a:endParaRPr lang="zh-CN" sz="1400" kern="100" dirty="0">
                        <a:effectLst/>
                        <a:latin typeface="+mn-lt"/>
                        <a:ea typeface="Times New Roman" panose="02020603050405020304" pitchFamily="18" charset="0"/>
                      </a:endParaRPr>
                    </a:p>
                  </a:txBody>
                  <a:tcPr marL="16074" marR="1607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0000"/>
                        </a:lnSpc>
                        <a:spcAft>
                          <a:spcPts val="0"/>
                        </a:spcAft>
                      </a:pPr>
                      <a:r>
                        <a:rPr lang="en-US" sz="1400" kern="100" dirty="0">
                          <a:effectLst/>
                          <a:latin typeface="+mn-lt"/>
                        </a:rPr>
                        <a:t>8 Weeks</a:t>
                      </a:r>
                      <a:endParaRPr lang="zh-CN" sz="1400" kern="100" dirty="0">
                        <a:effectLst/>
                        <a:latin typeface="+mn-lt"/>
                        <a:ea typeface="Times New Roman" panose="02020603050405020304" pitchFamily="18" charset="0"/>
                      </a:endParaRPr>
                    </a:p>
                  </a:txBody>
                  <a:tcPr marL="16074" marR="1607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a:lnSpc>
                          <a:spcPct val="100000"/>
                        </a:lnSpc>
                        <a:spcAft>
                          <a:spcPts val="0"/>
                        </a:spcAft>
                      </a:pPr>
                      <a:r>
                        <a:rPr lang="en-US" sz="1400" kern="100" dirty="0">
                          <a:effectLst/>
                          <a:latin typeface="+mn-lt"/>
                        </a:rPr>
                        <a:t>The conductivity prototypes have had problems of rusting and clogging, which needed biweekly maintenance. The conductivity prototypes have also shown the capability of working reliably and properly for a long time with appropriate maintenance.</a:t>
                      </a:r>
                      <a:endParaRPr lang="zh-CN" sz="1400" kern="100" dirty="0">
                        <a:effectLst/>
                        <a:latin typeface="+mn-lt"/>
                        <a:ea typeface="Times New Roman" panose="02020603050405020304" pitchFamily="18" charset="0"/>
                      </a:endParaRPr>
                    </a:p>
                  </a:txBody>
                  <a:tcPr marL="16074" marR="1607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022569">
                <a:tc vMerge="1">
                  <a:txBody>
                    <a:bodyPr/>
                    <a:lstStyle/>
                    <a:p>
                      <a:endParaRPr lang="zh-CN" altLang="en-US"/>
                    </a:p>
                  </a:txBody>
                  <a:tcPr/>
                </a:tc>
                <a:tc>
                  <a:txBody>
                    <a:bodyPr/>
                    <a:lstStyle/>
                    <a:p>
                      <a:pPr algn="ctr">
                        <a:lnSpc>
                          <a:spcPct val="100000"/>
                        </a:lnSpc>
                        <a:spcAft>
                          <a:spcPts val="0"/>
                        </a:spcAft>
                      </a:pPr>
                      <a:r>
                        <a:rPr lang="en-US" sz="1400" kern="100">
                          <a:effectLst/>
                          <a:latin typeface="+mn-lt"/>
                        </a:rPr>
                        <a:t>6</a:t>
                      </a:r>
                      <a:endParaRPr lang="zh-CN" sz="1400" kern="100">
                        <a:effectLst/>
                        <a:latin typeface="+mn-lt"/>
                        <a:ea typeface="Times New Roman" panose="02020603050405020304" pitchFamily="18" charset="0"/>
                      </a:endParaRPr>
                    </a:p>
                  </a:txBody>
                  <a:tcPr marL="16074" marR="1607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0000"/>
                        </a:lnSpc>
                        <a:spcAft>
                          <a:spcPts val="0"/>
                        </a:spcAft>
                      </a:pPr>
                      <a:r>
                        <a:rPr lang="en-US" sz="1400" kern="100">
                          <a:effectLst/>
                          <a:latin typeface="+mn-lt"/>
                        </a:rPr>
                        <a:t>9</a:t>
                      </a:r>
                      <a:endParaRPr lang="zh-CN" sz="1400" kern="100">
                        <a:effectLst/>
                        <a:latin typeface="+mn-lt"/>
                        <a:ea typeface="Times New Roman" panose="02020603050405020304" pitchFamily="18" charset="0"/>
                      </a:endParaRPr>
                    </a:p>
                  </a:txBody>
                  <a:tcPr marL="16074" marR="1607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0000"/>
                        </a:lnSpc>
                        <a:spcAft>
                          <a:spcPts val="0"/>
                        </a:spcAft>
                      </a:pPr>
                      <a:r>
                        <a:rPr lang="en-US" sz="1400" kern="100" dirty="0">
                          <a:effectLst/>
                          <a:latin typeface="+mn-lt"/>
                        </a:rPr>
                        <a:t>9</a:t>
                      </a:r>
                      <a:endParaRPr lang="zh-CN" sz="1400" kern="100" dirty="0">
                        <a:effectLst/>
                        <a:latin typeface="+mn-lt"/>
                        <a:ea typeface="Times New Roman" panose="02020603050405020304" pitchFamily="18" charset="0"/>
                      </a:endParaRPr>
                    </a:p>
                  </a:txBody>
                  <a:tcPr marL="16074" marR="1607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0000"/>
                        </a:lnSpc>
                        <a:spcAft>
                          <a:spcPts val="0"/>
                        </a:spcAft>
                      </a:pPr>
                      <a:r>
                        <a:rPr lang="en-US" sz="1400" kern="100" dirty="0">
                          <a:effectLst/>
                          <a:latin typeface="+mn-lt"/>
                        </a:rPr>
                        <a:t>100%</a:t>
                      </a:r>
                      <a:endParaRPr lang="zh-CN" sz="1400" kern="100" dirty="0">
                        <a:effectLst/>
                        <a:latin typeface="+mn-lt"/>
                        <a:ea typeface="Times New Roman" panose="02020603050405020304" pitchFamily="18" charset="0"/>
                      </a:endParaRPr>
                    </a:p>
                  </a:txBody>
                  <a:tcPr marL="16074" marR="1607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0000"/>
                        </a:lnSpc>
                        <a:spcAft>
                          <a:spcPts val="0"/>
                        </a:spcAft>
                      </a:pPr>
                      <a:r>
                        <a:rPr lang="en-US" sz="1400" kern="100" dirty="0">
                          <a:effectLst/>
                          <a:latin typeface="+mn-lt"/>
                        </a:rPr>
                        <a:t>16 Weeks</a:t>
                      </a:r>
                      <a:endParaRPr lang="zh-CN" sz="1400" kern="100" dirty="0">
                        <a:effectLst/>
                        <a:latin typeface="+mn-lt"/>
                        <a:ea typeface="Times New Roman" panose="02020603050405020304" pitchFamily="18" charset="0"/>
                      </a:endParaRPr>
                    </a:p>
                  </a:txBody>
                  <a:tcPr marL="16074" marR="1607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zh-CN" altLang="en-US"/>
                    </a:p>
                  </a:txBody>
                  <a:tcPr/>
                </a:tc>
              </a:tr>
            </a:tbl>
          </a:graphicData>
        </a:graphic>
      </p:graphicFrame>
      <p:sp>
        <p:nvSpPr>
          <p:cNvPr id="5" name="Title 1"/>
          <p:cNvSpPr>
            <a:spLocks noGrp="1"/>
          </p:cNvSpPr>
          <p:nvPr>
            <p:ph type="title"/>
          </p:nvPr>
        </p:nvSpPr>
        <p:spPr>
          <a:xfrm>
            <a:off x="457200" y="1134184"/>
            <a:ext cx="8229600" cy="803756"/>
          </a:xfrm>
        </p:spPr>
        <p:txBody>
          <a:bodyPr>
            <a:normAutofit fontScale="90000"/>
          </a:bodyPr>
          <a:lstStyle/>
          <a:p>
            <a:r>
              <a:rPr lang="en-US" altLang="zh-CN" dirty="0" smtClean="0"/>
              <a:t>Comparison </a:t>
            </a:r>
            <a:r>
              <a:rPr lang="en-US" altLang="zh-CN" dirty="0"/>
              <a:t>of the </a:t>
            </a:r>
            <a:r>
              <a:rPr lang="en-US" altLang="zh-CN" dirty="0" smtClean="0"/>
              <a:t>Performance during </a:t>
            </a:r>
            <a:r>
              <a:rPr lang="en-US" altLang="zh-CN" dirty="0"/>
              <a:t>Qualitative Field </a:t>
            </a:r>
            <a:r>
              <a:rPr lang="en-US" altLang="zh-CN" dirty="0" smtClean="0"/>
              <a:t>Testing (contd.)</a:t>
            </a:r>
            <a:endParaRPr lang="zh-CN" altLang="en-US" dirty="0"/>
          </a:p>
        </p:txBody>
      </p:sp>
      <p:sp>
        <p:nvSpPr>
          <p:cNvPr id="2" name="Slide Number Placeholder 1"/>
          <p:cNvSpPr>
            <a:spLocks noGrp="1"/>
          </p:cNvSpPr>
          <p:nvPr>
            <p:ph type="sldNum" sz="quarter" idx="12"/>
          </p:nvPr>
        </p:nvSpPr>
        <p:spPr/>
        <p:txBody>
          <a:bodyPr/>
          <a:lstStyle/>
          <a:p>
            <a:fld id="{A94265A6-8BBF-864B-863C-9248948DDB56}" type="slidenum">
              <a:rPr lang="en-US" smtClean="0"/>
              <a:t>47</a:t>
            </a:fld>
            <a:endParaRPr lang="en-US"/>
          </a:p>
        </p:txBody>
      </p:sp>
    </p:spTree>
    <p:extLst>
      <p:ext uri="{BB962C8B-B14F-4D97-AF65-F5344CB8AC3E}">
        <p14:creationId xmlns:p14="http://schemas.microsoft.com/office/powerpoint/2010/main" val="2075463604"/>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dirty="0" smtClean="0"/>
              <a:t>Quantitative </a:t>
            </a:r>
            <a:r>
              <a:rPr lang="en-US" altLang="zh-CN" dirty="0"/>
              <a:t>Field Testing </a:t>
            </a:r>
            <a:r>
              <a:rPr lang="en-US" altLang="zh-CN" dirty="0" smtClean="0"/>
              <a:t>Results</a:t>
            </a:r>
            <a:endParaRPr lang="zh-CN" altLang="en-US" dirty="0"/>
          </a:p>
        </p:txBody>
      </p:sp>
      <p:sp>
        <p:nvSpPr>
          <p:cNvPr id="3" name="Content Placeholder 2"/>
          <p:cNvSpPr>
            <a:spLocks noGrp="1"/>
          </p:cNvSpPr>
          <p:nvPr>
            <p:ph idx="1"/>
          </p:nvPr>
        </p:nvSpPr>
        <p:spPr/>
        <p:txBody>
          <a:bodyPr/>
          <a:lstStyle/>
          <a:p>
            <a:pPr>
              <a:buFont typeface="Wingdings" panose="05000000000000000000" pitchFamily="2" charset="2"/>
              <a:buChar char="p"/>
            </a:pPr>
            <a:r>
              <a:rPr lang="en-US" altLang="zh-CN" dirty="0"/>
              <a:t>Irrigation </a:t>
            </a:r>
            <a:r>
              <a:rPr lang="en-US" altLang="zh-CN" dirty="0" smtClean="0"/>
              <a:t>Configurations for Sept 21</a:t>
            </a:r>
            <a:r>
              <a:rPr lang="en-US" altLang="zh-CN" baseline="30000" dirty="0" smtClean="0"/>
              <a:t>st</a:t>
            </a:r>
            <a:endParaRPr lang="en-US" altLang="zh-CN" dirty="0"/>
          </a:p>
          <a:p>
            <a:pPr>
              <a:buFont typeface="Wingdings" panose="05000000000000000000" pitchFamily="2" charset="2"/>
              <a:buChar char="p"/>
            </a:pPr>
            <a:endParaRPr lang="en-US" altLang="zh-CN" dirty="0" smtClean="0"/>
          </a:p>
          <a:p>
            <a:pPr marL="0" indent="0">
              <a:buNone/>
            </a:pPr>
            <a:r>
              <a:rPr lang="en-US" altLang="zh-CN" dirty="0" smtClean="0"/>
              <a:t> </a:t>
            </a:r>
          </a:p>
          <a:p>
            <a:endParaRPr lang="zh-CN" altLang="en-US" dirty="0"/>
          </a:p>
        </p:txBody>
      </p:sp>
      <p:graphicFrame>
        <p:nvGraphicFramePr>
          <p:cNvPr id="4" name="Table 3"/>
          <p:cNvGraphicFramePr>
            <a:graphicFrameLocks noGrp="1"/>
          </p:cNvGraphicFramePr>
          <p:nvPr>
            <p:extLst>
              <p:ext uri="{D42A27DB-BD31-4B8C-83A1-F6EECF244321}">
                <p14:modId xmlns:p14="http://schemas.microsoft.com/office/powerpoint/2010/main" val="1052650254"/>
              </p:ext>
            </p:extLst>
          </p:nvPr>
        </p:nvGraphicFramePr>
        <p:xfrm>
          <a:off x="991354" y="3011442"/>
          <a:ext cx="7161291" cy="1622044"/>
        </p:xfrm>
        <a:graphic>
          <a:graphicData uri="http://schemas.openxmlformats.org/drawingml/2006/table">
            <a:tbl>
              <a:tblPr firstRow="1" firstCol="1" bandRow="1">
                <a:tableStyleId>{5C22544A-7EE6-4342-B048-85BDC9FD1C3A}</a:tableStyleId>
              </a:tblPr>
              <a:tblGrid>
                <a:gridCol w="3911098"/>
                <a:gridCol w="3250193"/>
              </a:tblGrid>
              <a:tr h="171450">
                <a:tc>
                  <a:txBody>
                    <a:bodyPr/>
                    <a:lstStyle/>
                    <a:p>
                      <a:pPr algn="ctr">
                        <a:lnSpc>
                          <a:spcPct val="115000"/>
                        </a:lnSpc>
                        <a:spcAft>
                          <a:spcPts val="1000"/>
                        </a:spcAft>
                      </a:pPr>
                      <a:r>
                        <a:rPr lang="en-US" sz="1800" kern="100" dirty="0">
                          <a:effectLst/>
                        </a:rPr>
                        <a:t>Start Time</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1000"/>
                        </a:spcAft>
                      </a:pPr>
                      <a:r>
                        <a:rPr lang="en-US" altLang="zh-CN" sz="1800" kern="100" dirty="0" smtClean="0">
                          <a:effectLst/>
                        </a:rPr>
                        <a:t>7:20</a:t>
                      </a:r>
                      <a:r>
                        <a:rPr lang="en-US" sz="1800" kern="100" dirty="0" smtClean="0">
                          <a:effectLst/>
                        </a:rPr>
                        <a:t> </a:t>
                      </a:r>
                      <a:r>
                        <a:rPr lang="en-US" sz="1800" kern="100" dirty="0">
                          <a:effectLst/>
                        </a:rPr>
                        <a:t>AM</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71450">
                <a:tc>
                  <a:txBody>
                    <a:bodyPr/>
                    <a:lstStyle/>
                    <a:p>
                      <a:pPr algn="ctr">
                        <a:lnSpc>
                          <a:spcPct val="115000"/>
                        </a:lnSpc>
                        <a:spcAft>
                          <a:spcPts val="1000"/>
                        </a:spcAft>
                      </a:pPr>
                      <a:r>
                        <a:rPr lang="en-US" sz="1800" kern="100" dirty="0">
                          <a:effectLst/>
                        </a:rPr>
                        <a:t>Effective Irrigation Time</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1000"/>
                        </a:spcAft>
                      </a:pPr>
                      <a:r>
                        <a:rPr lang="en-US" sz="1800" kern="100" dirty="0" smtClean="0">
                          <a:effectLst/>
                        </a:rPr>
                        <a:t>30 minutes</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71450">
                <a:tc>
                  <a:txBody>
                    <a:bodyPr/>
                    <a:lstStyle/>
                    <a:p>
                      <a:pPr algn="ctr">
                        <a:lnSpc>
                          <a:spcPct val="115000"/>
                        </a:lnSpc>
                        <a:spcAft>
                          <a:spcPts val="1000"/>
                        </a:spcAft>
                      </a:pPr>
                      <a:r>
                        <a:rPr lang="en-US" sz="1800" kern="100" dirty="0">
                          <a:effectLst/>
                        </a:rPr>
                        <a:t>Wait Time</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1000"/>
                        </a:spcAft>
                      </a:pPr>
                      <a:r>
                        <a:rPr lang="en-US" sz="1800" kern="100" dirty="0">
                          <a:effectLst/>
                        </a:rPr>
                        <a:t>1</a:t>
                      </a:r>
                      <a:r>
                        <a:rPr lang="en-US" sz="1800" kern="100" dirty="0" smtClean="0">
                          <a:effectLst/>
                        </a:rPr>
                        <a:t>0 </a:t>
                      </a:r>
                      <a:r>
                        <a:rPr lang="en-US" sz="1800" kern="100" dirty="0">
                          <a:effectLst/>
                        </a:rPr>
                        <a:t>minutes</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71450">
                <a:tc>
                  <a:txBody>
                    <a:bodyPr/>
                    <a:lstStyle/>
                    <a:p>
                      <a:pPr algn="ctr">
                        <a:lnSpc>
                          <a:spcPct val="115000"/>
                        </a:lnSpc>
                        <a:spcAft>
                          <a:spcPts val="1000"/>
                        </a:spcAft>
                      </a:pPr>
                      <a:r>
                        <a:rPr lang="en-US" sz="1800" kern="100" dirty="0">
                          <a:effectLst/>
                        </a:rPr>
                        <a:t># of Tested Valve</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0000"/>
                        </a:lnSpc>
                        <a:spcAft>
                          <a:spcPts val="1000"/>
                        </a:spcAft>
                      </a:pPr>
                      <a:r>
                        <a:rPr lang="en-US" sz="1800" kern="100" dirty="0" smtClean="0">
                          <a:effectLst/>
                        </a:rPr>
                        <a:t>15 (Conductivity</a:t>
                      </a:r>
                      <a:r>
                        <a:rPr lang="en-US" sz="1800" kern="100" baseline="0" dirty="0" smtClean="0">
                          <a:effectLst/>
                        </a:rPr>
                        <a:t> Prototype),</a:t>
                      </a:r>
                      <a:endParaRPr lang="en-US" sz="1800" kern="100" dirty="0" smtClean="0">
                        <a:effectLst/>
                      </a:endParaRPr>
                    </a:p>
                    <a:p>
                      <a:pPr algn="ctr">
                        <a:lnSpc>
                          <a:spcPct val="100000"/>
                        </a:lnSpc>
                        <a:spcAft>
                          <a:spcPts val="1000"/>
                        </a:spcAft>
                      </a:pPr>
                      <a:r>
                        <a:rPr lang="en-US" altLang="zh-CN" sz="1800" kern="100" dirty="0" smtClean="0">
                          <a:effectLst/>
                          <a:latin typeface="+mn-lt"/>
                          <a:ea typeface="宋体" panose="02010600030101010101" pitchFamily="2" charset="-122"/>
                          <a:cs typeface="Times New Roman" panose="02020603050405020304" pitchFamily="18" charset="0"/>
                        </a:rPr>
                        <a:t>18 (Control)</a:t>
                      </a:r>
                      <a:endParaRPr lang="zh-CN" sz="1800" kern="100" dirty="0">
                        <a:effectLst/>
                        <a:latin typeface="+mn-lt"/>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5" name="Slide Number Placeholder 4"/>
          <p:cNvSpPr>
            <a:spLocks noGrp="1"/>
          </p:cNvSpPr>
          <p:nvPr>
            <p:ph type="sldNum" sz="quarter" idx="12"/>
          </p:nvPr>
        </p:nvSpPr>
        <p:spPr/>
        <p:txBody>
          <a:bodyPr/>
          <a:lstStyle/>
          <a:p>
            <a:fld id="{A94265A6-8BBF-864B-863C-9248948DDB56}" type="slidenum">
              <a:rPr lang="en-US" smtClean="0"/>
              <a:t>48</a:t>
            </a:fld>
            <a:endParaRPr lang="en-US"/>
          </a:p>
        </p:txBody>
      </p:sp>
    </p:spTree>
    <p:extLst>
      <p:ext uri="{BB962C8B-B14F-4D97-AF65-F5344CB8AC3E}">
        <p14:creationId xmlns:p14="http://schemas.microsoft.com/office/powerpoint/2010/main" val="1351353797"/>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37510"/>
            <a:ext cx="8229600" cy="803756"/>
          </a:xfrm>
        </p:spPr>
        <p:txBody>
          <a:bodyPr>
            <a:normAutofit/>
          </a:bodyPr>
          <a:lstStyle/>
          <a:p>
            <a:r>
              <a:rPr lang="en-US" altLang="zh-CN" sz="2800" dirty="0" smtClean="0"/>
              <a:t>Effective Irrigation Time Charts for Sept 21</a:t>
            </a:r>
            <a:r>
              <a:rPr lang="en-US" altLang="zh-CN" sz="2800" baseline="30000" dirty="0" smtClean="0"/>
              <a:t>st</a:t>
            </a:r>
            <a:endParaRPr lang="zh-CN" altLang="en-US" sz="2800" dirty="0"/>
          </a:p>
        </p:txBody>
      </p:sp>
      <p:graphicFrame>
        <p:nvGraphicFramePr>
          <p:cNvPr id="5" name="Chart 4"/>
          <p:cNvGraphicFramePr/>
          <p:nvPr>
            <p:extLst>
              <p:ext uri="{D42A27DB-BD31-4B8C-83A1-F6EECF244321}">
                <p14:modId xmlns:p14="http://schemas.microsoft.com/office/powerpoint/2010/main" val="3339398183"/>
              </p:ext>
            </p:extLst>
          </p:nvPr>
        </p:nvGraphicFramePr>
        <p:xfrm>
          <a:off x="457200" y="1641267"/>
          <a:ext cx="8229599" cy="26344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 name="Chart 5"/>
          <p:cNvGraphicFramePr/>
          <p:nvPr>
            <p:extLst>
              <p:ext uri="{D42A27DB-BD31-4B8C-83A1-F6EECF244321}">
                <p14:modId xmlns:p14="http://schemas.microsoft.com/office/powerpoint/2010/main" val="1382696999"/>
              </p:ext>
            </p:extLst>
          </p:nvPr>
        </p:nvGraphicFramePr>
        <p:xfrm>
          <a:off x="457200" y="4199467"/>
          <a:ext cx="8297334" cy="2590800"/>
        </p:xfrm>
        <a:graphic>
          <a:graphicData uri="http://schemas.openxmlformats.org/drawingml/2006/chart">
            <c:chart xmlns:c="http://schemas.openxmlformats.org/drawingml/2006/chart" xmlns:r="http://schemas.openxmlformats.org/officeDocument/2006/relationships" r:id="rId3"/>
          </a:graphicData>
        </a:graphic>
      </p:graphicFrame>
      <p:cxnSp>
        <p:nvCxnSpPr>
          <p:cNvPr id="8" name="Straight Connector 7"/>
          <p:cNvCxnSpPr/>
          <p:nvPr/>
        </p:nvCxnSpPr>
        <p:spPr>
          <a:xfrm>
            <a:off x="457199" y="4199467"/>
            <a:ext cx="8297334"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1659466" y="1591735"/>
            <a:ext cx="1840479" cy="646331"/>
          </a:xfrm>
          <a:prstGeom prst="rect">
            <a:avLst/>
          </a:prstGeom>
          <a:solidFill>
            <a:schemeClr val="bg1"/>
          </a:solidFill>
          <a:ln>
            <a:solidFill>
              <a:schemeClr val="tx1"/>
            </a:solidFill>
          </a:ln>
        </p:spPr>
        <p:txBody>
          <a:bodyPr wrap="square" rtlCol="0">
            <a:spAutoFit/>
          </a:bodyPr>
          <a:lstStyle/>
          <a:p>
            <a:r>
              <a:rPr lang="en-US" altLang="zh-CN" dirty="0" smtClean="0"/>
              <a:t>Plot 15 (Conductivity)</a:t>
            </a:r>
            <a:endParaRPr lang="zh-CN" altLang="en-US" dirty="0"/>
          </a:p>
        </p:txBody>
      </p:sp>
      <p:sp>
        <p:nvSpPr>
          <p:cNvPr id="3" name="Slide Number Placeholder 2"/>
          <p:cNvSpPr>
            <a:spLocks noGrp="1"/>
          </p:cNvSpPr>
          <p:nvPr>
            <p:ph type="sldNum" sz="quarter" idx="12"/>
          </p:nvPr>
        </p:nvSpPr>
        <p:spPr/>
        <p:txBody>
          <a:bodyPr/>
          <a:lstStyle/>
          <a:p>
            <a:fld id="{A94265A6-8BBF-864B-863C-9248948DDB56}" type="slidenum">
              <a:rPr lang="en-US" smtClean="0"/>
              <a:t>49</a:t>
            </a:fld>
            <a:endParaRPr lang="en-US"/>
          </a:p>
        </p:txBody>
      </p:sp>
    </p:spTree>
    <p:extLst>
      <p:ext uri="{BB962C8B-B14F-4D97-AF65-F5344CB8AC3E}">
        <p14:creationId xmlns:p14="http://schemas.microsoft.com/office/powerpoint/2010/main" val="288149431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43839" y="2943498"/>
            <a:ext cx="8612777" cy="783772"/>
          </a:xfrm>
        </p:spPr>
        <p:style>
          <a:lnRef idx="2">
            <a:schemeClr val="accent2">
              <a:shade val="50000"/>
            </a:schemeClr>
          </a:lnRef>
          <a:fillRef idx="1">
            <a:schemeClr val="accent2"/>
          </a:fillRef>
          <a:effectRef idx="0">
            <a:schemeClr val="accent2"/>
          </a:effectRef>
          <a:fontRef idx="minor">
            <a:schemeClr val="lt1"/>
          </a:fontRef>
        </p:style>
        <p:txBody>
          <a:bodyPr>
            <a:normAutofit/>
          </a:bodyPr>
          <a:lstStyle/>
          <a:p>
            <a:pPr marL="0" indent="0" algn="ctr">
              <a:buNone/>
            </a:pPr>
            <a:r>
              <a:rPr lang="en-US" altLang="zh-CN" sz="4400" dirty="0" smtClean="0"/>
              <a:t>Literature Review</a:t>
            </a:r>
          </a:p>
          <a:p>
            <a:endParaRPr lang="zh-CN" altLang="en-US" dirty="0"/>
          </a:p>
        </p:txBody>
      </p:sp>
      <p:sp>
        <p:nvSpPr>
          <p:cNvPr id="4" name="Slide Number Placeholder 3"/>
          <p:cNvSpPr>
            <a:spLocks noGrp="1"/>
          </p:cNvSpPr>
          <p:nvPr>
            <p:ph type="sldNum" sz="quarter" idx="12"/>
          </p:nvPr>
        </p:nvSpPr>
        <p:spPr/>
        <p:txBody>
          <a:bodyPr/>
          <a:lstStyle/>
          <a:p>
            <a:fld id="{F06A5241-12CB-C64D-AE38-6540AC6C648E}" type="slidenum">
              <a:rPr lang="en-US" smtClean="0"/>
              <a:pPr/>
              <a:t>5</a:t>
            </a:fld>
            <a:endParaRPr lang="en-US" dirty="0"/>
          </a:p>
        </p:txBody>
      </p:sp>
    </p:spTree>
    <p:extLst>
      <p:ext uri="{BB962C8B-B14F-4D97-AF65-F5344CB8AC3E}">
        <p14:creationId xmlns:p14="http://schemas.microsoft.com/office/powerpoint/2010/main" val="95336920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37510"/>
            <a:ext cx="8229600" cy="803756"/>
          </a:xfrm>
        </p:spPr>
        <p:txBody>
          <a:bodyPr>
            <a:normAutofit/>
          </a:bodyPr>
          <a:lstStyle/>
          <a:p>
            <a:r>
              <a:rPr lang="en-US" altLang="zh-CN" sz="2800" dirty="0" smtClean="0"/>
              <a:t>Runoff Flow Rate Charts for Sept 21</a:t>
            </a:r>
            <a:r>
              <a:rPr lang="en-US" altLang="zh-CN" sz="2800" baseline="30000" dirty="0" smtClean="0"/>
              <a:t>st</a:t>
            </a:r>
            <a:endParaRPr lang="zh-CN" altLang="en-US" sz="2800" dirty="0"/>
          </a:p>
        </p:txBody>
      </p:sp>
      <p:graphicFrame>
        <p:nvGraphicFramePr>
          <p:cNvPr id="7" name="Chart 6"/>
          <p:cNvGraphicFramePr/>
          <p:nvPr>
            <p:extLst>
              <p:ext uri="{D42A27DB-BD31-4B8C-83A1-F6EECF244321}">
                <p14:modId xmlns:p14="http://schemas.microsoft.com/office/powerpoint/2010/main" val="2522680907"/>
              </p:ext>
            </p:extLst>
          </p:nvPr>
        </p:nvGraphicFramePr>
        <p:xfrm>
          <a:off x="101600" y="1887433"/>
          <a:ext cx="4572000" cy="27432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9" name="Chart 8"/>
          <p:cNvGraphicFramePr/>
          <p:nvPr>
            <p:extLst>
              <p:ext uri="{D42A27DB-BD31-4B8C-83A1-F6EECF244321}">
                <p14:modId xmlns:p14="http://schemas.microsoft.com/office/powerpoint/2010/main" val="798452795"/>
              </p:ext>
            </p:extLst>
          </p:nvPr>
        </p:nvGraphicFramePr>
        <p:xfrm>
          <a:off x="4572000" y="1887433"/>
          <a:ext cx="4572000" cy="2743200"/>
        </p:xfrm>
        <a:graphic>
          <a:graphicData uri="http://schemas.openxmlformats.org/drawingml/2006/chart">
            <c:chart xmlns:c="http://schemas.openxmlformats.org/drawingml/2006/chart" xmlns:r="http://schemas.openxmlformats.org/officeDocument/2006/relationships" r:id="rId3"/>
          </a:graphicData>
        </a:graphic>
      </p:graphicFrame>
      <p:sp>
        <p:nvSpPr>
          <p:cNvPr id="10" name="TextBox 9"/>
          <p:cNvSpPr txBox="1"/>
          <p:nvPr/>
        </p:nvSpPr>
        <p:spPr>
          <a:xfrm>
            <a:off x="2510367" y="2075133"/>
            <a:ext cx="1663700" cy="646331"/>
          </a:xfrm>
          <a:prstGeom prst="rect">
            <a:avLst/>
          </a:prstGeom>
          <a:solidFill>
            <a:schemeClr val="bg1"/>
          </a:solidFill>
          <a:ln>
            <a:solidFill>
              <a:schemeClr val="tx1"/>
            </a:solidFill>
          </a:ln>
        </p:spPr>
        <p:txBody>
          <a:bodyPr wrap="square" rtlCol="0">
            <a:spAutoFit/>
          </a:bodyPr>
          <a:lstStyle/>
          <a:p>
            <a:r>
              <a:rPr lang="en-US" altLang="zh-CN" dirty="0" smtClean="0"/>
              <a:t>Plot 15 (Conductivity)</a:t>
            </a:r>
            <a:endParaRPr lang="zh-CN" altLang="en-US" dirty="0"/>
          </a:p>
        </p:txBody>
      </p:sp>
      <p:sp>
        <p:nvSpPr>
          <p:cNvPr id="11" name="TextBox 10"/>
          <p:cNvSpPr txBox="1"/>
          <p:nvPr/>
        </p:nvSpPr>
        <p:spPr>
          <a:xfrm>
            <a:off x="7171267" y="2075133"/>
            <a:ext cx="1515533" cy="646331"/>
          </a:xfrm>
          <a:prstGeom prst="rect">
            <a:avLst/>
          </a:prstGeom>
          <a:solidFill>
            <a:schemeClr val="bg1"/>
          </a:solidFill>
          <a:ln>
            <a:solidFill>
              <a:schemeClr val="tx1"/>
            </a:solidFill>
          </a:ln>
        </p:spPr>
        <p:txBody>
          <a:bodyPr wrap="square" rtlCol="0">
            <a:spAutoFit/>
          </a:bodyPr>
          <a:lstStyle/>
          <a:p>
            <a:r>
              <a:rPr lang="en-US" altLang="zh-CN" dirty="0" smtClean="0"/>
              <a:t>Plot 18 (Control)</a:t>
            </a:r>
            <a:endParaRPr lang="zh-CN" altLang="en-US" dirty="0"/>
          </a:p>
        </p:txBody>
      </p:sp>
      <p:sp>
        <p:nvSpPr>
          <p:cNvPr id="4" name="Bent Arrow 3"/>
          <p:cNvSpPr/>
          <p:nvPr/>
        </p:nvSpPr>
        <p:spPr>
          <a:xfrm rot="10800000" flipH="1">
            <a:off x="2510367" y="4630633"/>
            <a:ext cx="1583267" cy="1464251"/>
          </a:xfrm>
          <a:prstGeom prst="ben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solidFill>
                <a:schemeClr val="tx1"/>
              </a:solidFill>
            </a:endParaRPr>
          </a:p>
        </p:txBody>
      </p:sp>
      <p:graphicFrame>
        <p:nvGraphicFramePr>
          <p:cNvPr id="12" name="Chart 11"/>
          <p:cNvGraphicFramePr/>
          <p:nvPr>
            <p:extLst>
              <p:ext uri="{D42A27DB-BD31-4B8C-83A1-F6EECF244321}">
                <p14:modId xmlns:p14="http://schemas.microsoft.com/office/powerpoint/2010/main" val="4080509622"/>
              </p:ext>
            </p:extLst>
          </p:nvPr>
        </p:nvGraphicFramePr>
        <p:xfrm>
          <a:off x="4394200" y="4699000"/>
          <a:ext cx="4072467" cy="2091266"/>
        </p:xfrm>
        <a:graphic>
          <a:graphicData uri="http://schemas.openxmlformats.org/drawingml/2006/chart">
            <c:chart xmlns:c="http://schemas.openxmlformats.org/drawingml/2006/chart" xmlns:r="http://schemas.openxmlformats.org/officeDocument/2006/relationships" r:id="rId4"/>
          </a:graphicData>
        </a:graphic>
      </p:graphicFrame>
      <p:sp>
        <p:nvSpPr>
          <p:cNvPr id="13" name="TextBox 12"/>
          <p:cNvSpPr txBox="1"/>
          <p:nvPr/>
        </p:nvSpPr>
        <p:spPr>
          <a:xfrm>
            <a:off x="1098550" y="5362759"/>
            <a:ext cx="1663700" cy="646331"/>
          </a:xfrm>
          <a:prstGeom prst="rect">
            <a:avLst/>
          </a:prstGeom>
          <a:noFill/>
          <a:ln>
            <a:noFill/>
          </a:ln>
        </p:spPr>
        <p:txBody>
          <a:bodyPr wrap="square" rtlCol="0">
            <a:spAutoFit/>
          </a:bodyPr>
          <a:lstStyle/>
          <a:p>
            <a:r>
              <a:rPr lang="en-US" altLang="zh-CN" dirty="0" smtClean="0"/>
              <a:t>Change to a Lower Scale</a:t>
            </a:r>
            <a:endParaRPr lang="zh-CN" altLang="en-US" dirty="0"/>
          </a:p>
        </p:txBody>
      </p:sp>
      <p:cxnSp>
        <p:nvCxnSpPr>
          <p:cNvPr id="15" name="Straight Connector 14"/>
          <p:cNvCxnSpPr/>
          <p:nvPr/>
        </p:nvCxnSpPr>
        <p:spPr>
          <a:xfrm flipV="1">
            <a:off x="4572000" y="1752600"/>
            <a:ext cx="0" cy="2709333"/>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a:off x="4572000" y="4461933"/>
            <a:ext cx="4309533"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3" name="Slide Number Placeholder 2"/>
          <p:cNvSpPr>
            <a:spLocks noGrp="1"/>
          </p:cNvSpPr>
          <p:nvPr>
            <p:ph type="sldNum" sz="quarter" idx="12"/>
          </p:nvPr>
        </p:nvSpPr>
        <p:spPr/>
        <p:txBody>
          <a:bodyPr/>
          <a:lstStyle/>
          <a:p>
            <a:fld id="{A94265A6-8BBF-864B-863C-9248948DDB56}" type="slidenum">
              <a:rPr lang="en-US" smtClean="0"/>
              <a:t>50</a:t>
            </a:fld>
            <a:endParaRPr lang="en-US"/>
          </a:p>
        </p:txBody>
      </p:sp>
    </p:spTree>
    <p:extLst>
      <p:ext uri="{BB962C8B-B14F-4D97-AF65-F5344CB8AC3E}">
        <p14:creationId xmlns:p14="http://schemas.microsoft.com/office/powerpoint/2010/main" val="699262003"/>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Summary of the Results for Sept 21</a:t>
            </a:r>
            <a:r>
              <a:rPr lang="en-US" altLang="zh-CN" baseline="30000" dirty="0" smtClean="0"/>
              <a:t>st</a:t>
            </a:r>
            <a:endParaRPr lang="zh-CN" alt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19767862"/>
              </p:ext>
            </p:extLst>
          </p:nvPr>
        </p:nvGraphicFramePr>
        <p:xfrm>
          <a:off x="457200" y="1852935"/>
          <a:ext cx="8229599" cy="4674018"/>
        </p:xfrm>
        <a:graphic>
          <a:graphicData uri="http://schemas.openxmlformats.org/drawingml/2006/table">
            <a:tbl>
              <a:tblPr firstRow="1" firstCol="1" bandRow="1">
                <a:tableStyleId>{5C22544A-7EE6-4342-B048-85BDC9FD1C3A}</a:tableStyleId>
              </a:tblPr>
              <a:tblGrid>
                <a:gridCol w="1447800"/>
                <a:gridCol w="1210733"/>
                <a:gridCol w="848920"/>
                <a:gridCol w="985907"/>
                <a:gridCol w="1127456"/>
                <a:gridCol w="1408908"/>
                <a:gridCol w="1199875"/>
              </a:tblGrid>
              <a:tr h="2039578">
                <a:tc>
                  <a:txBody>
                    <a:bodyPr/>
                    <a:lstStyle/>
                    <a:p>
                      <a:endParaRPr lang="zh-CN" sz="1050" kern="100" dirty="0">
                        <a:effectLst/>
                        <a:latin typeface="Calibri" panose="020F0502020204030204" pitchFamily="34" charset="0"/>
                      </a:endParaRPr>
                    </a:p>
                  </a:txBody>
                  <a:tcPr marL="68580" marR="68580" marT="0" marB="0" anchor="ctr"/>
                </a:tc>
                <a:tc>
                  <a:txBody>
                    <a:bodyPr/>
                    <a:lstStyle/>
                    <a:p>
                      <a:pPr marL="71755" marR="71755" algn="ctr">
                        <a:lnSpc>
                          <a:spcPct val="100000"/>
                        </a:lnSpc>
                        <a:spcAft>
                          <a:spcPts val="0"/>
                        </a:spcAft>
                      </a:pPr>
                      <a:r>
                        <a:rPr lang="en-US" sz="1600" kern="100" dirty="0">
                          <a:effectLst/>
                        </a:rPr>
                        <a:t>Irrigation Time, IT (</a:t>
                      </a:r>
                      <a:r>
                        <a:rPr lang="en-US" sz="1600" kern="100" dirty="0" err="1">
                          <a:effectLst/>
                        </a:rPr>
                        <a:t>hr:min:sec</a:t>
                      </a:r>
                      <a:r>
                        <a:rPr lang="en-US" sz="1600" kern="100" dirty="0">
                          <a:effectLst/>
                        </a:rPr>
                        <a:t>)</a:t>
                      </a:r>
                      <a:endParaRPr lang="zh-CN" sz="1600" kern="100" dirty="0">
                        <a:effectLst/>
                        <a:latin typeface="Times New Roman" panose="02020603050405020304" pitchFamily="18" charset="0"/>
                        <a:ea typeface="Times New Roman" panose="02020603050405020304" pitchFamily="18" charset="0"/>
                      </a:endParaRPr>
                    </a:p>
                  </a:txBody>
                  <a:tcPr marL="68580" marR="68580" marT="0" marB="0" vert="vert270" anchor="ctr"/>
                </a:tc>
                <a:tc>
                  <a:txBody>
                    <a:bodyPr/>
                    <a:lstStyle/>
                    <a:p>
                      <a:pPr marL="71755" marR="71755" algn="ctr">
                        <a:lnSpc>
                          <a:spcPct val="100000"/>
                        </a:lnSpc>
                        <a:spcAft>
                          <a:spcPts val="0"/>
                        </a:spcAft>
                      </a:pPr>
                      <a:r>
                        <a:rPr lang="en-US" sz="1600" kern="100" dirty="0">
                          <a:effectLst/>
                        </a:rPr>
                        <a:t>Total Amount of Used Water (Gallon</a:t>
                      </a:r>
                      <a:r>
                        <a:rPr lang="en-US" sz="1600" kern="100" dirty="0" smtClean="0">
                          <a:effectLst/>
                        </a:rPr>
                        <a:t>)</a:t>
                      </a:r>
                      <a:endParaRPr lang="zh-CN" sz="1600" kern="100" dirty="0">
                        <a:effectLst/>
                        <a:latin typeface="Times New Roman" panose="02020603050405020304" pitchFamily="18" charset="0"/>
                        <a:ea typeface="Times New Roman" panose="02020603050405020304" pitchFamily="18" charset="0"/>
                      </a:endParaRPr>
                    </a:p>
                  </a:txBody>
                  <a:tcPr marL="68580" marR="68580" marT="0" marB="0" vert="vert270" anchor="ctr"/>
                </a:tc>
                <a:tc>
                  <a:txBody>
                    <a:bodyPr/>
                    <a:lstStyle/>
                    <a:p>
                      <a:pPr marL="71755" marR="71755" algn="ctr">
                        <a:lnSpc>
                          <a:spcPct val="100000"/>
                        </a:lnSpc>
                        <a:spcAft>
                          <a:spcPts val="0"/>
                        </a:spcAft>
                      </a:pPr>
                      <a:r>
                        <a:rPr lang="en-US" sz="1600" kern="100" dirty="0">
                          <a:effectLst/>
                        </a:rPr>
                        <a:t>Runoff (Gallon)</a:t>
                      </a:r>
                      <a:endParaRPr lang="zh-CN" sz="1600" kern="100" dirty="0">
                        <a:effectLst/>
                        <a:latin typeface="Times New Roman" panose="02020603050405020304" pitchFamily="18" charset="0"/>
                        <a:ea typeface="Times New Roman" panose="02020603050405020304" pitchFamily="18" charset="0"/>
                      </a:endParaRPr>
                    </a:p>
                  </a:txBody>
                  <a:tcPr marL="68580" marR="68580" marT="0" marB="0" vert="vert270" anchor="ctr"/>
                </a:tc>
                <a:tc>
                  <a:txBody>
                    <a:bodyPr/>
                    <a:lstStyle/>
                    <a:p>
                      <a:pPr marL="71755" marR="71755" algn="ctr">
                        <a:lnSpc>
                          <a:spcPct val="100000"/>
                        </a:lnSpc>
                        <a:spcAft>
                          <a:spcPts val="0"/>
                        </a:spcAft>
                      </a:pPr>
                      <a:r>
                        <a:rPr lang="en-US" sz="1600" kern="100" dirty="0">
                          <a:effectLst/>
                        </a:rPr>
                        <a:t>Water Absorbed by Soil (Gallon)</a:t>
                      </a:r>
                      <a:endParaRPr lang="zh-CN" sz="1600" kern="100" dirty="0">
                        <a:effectLst/>
                        <a:latin typeface="Times New Roman" panose="02020603050405020304" pitchFamily="18" charset="0"/>
                        <a:ea typeface="Times New Roman" panose="02020603050405020304" pitchFamily="18" charset="0"/>
                      </a:endParaRPr>
                    </a:p>
                  </a:txBody>
                  <a:tcPr marL="68580" marR="68580" marT="0" marB="0" vert="vert270" anchor="ctr"/>
                </a:tc>
                <a:tc>
                  <a:txBody>
                    <a:bodyPr/>
                    <a:lstStyle/>
                    <a:p>
                      <a:pPr marL="71755" marR="71755" algn="ctr">
                        <a:lnSpc>
                          <a:spcPct val="100000"/>
                        </a:lnSpc>
                        <a:spcAft>
                          <a:spcPts val="0"/>
                        </a:spcAft>
                      </a:pPr>
                      <a:r>
                        <a:rPr lang="en-US" sz="1600" kern="100" dirty="0">
                          <a:effectLst/>
                        </a:rPr>
                        <a:t>Water Absorption Rate (Water Absorbed/Total Use)</a:t>
                      </a:r>
                      <a:endParaRPr lang="zh-CN" sz="1600" kern="100" dirty="0">
                        <a:effectLst/>
                        <a:latin typeface="Times New Roman" panose="02020603050405020304" pitchFamily="18" charset="0"/>
                        <a:ea typeface="Times New Roman" panose="02020603050405020304" pitchFamily="18" charset="0"/>
                      </a:endParaRPr>
                    </a:p>
                  </a:txBody>
                  <a:tcPr marL="68580" marR="68580" marT="0" marB="0" vert="vert270" anchor="ctr"/>
                </a:tc>
                <a:tc>
                  <a:txBody>
                    <a:bodyPr/>
                    <a:lstStyle/>
                    <a:p>
                      <a:pPr marL="71755" marR="71755" algn="ctr">
                        <a:lnSpc>
                          <a:spcPct val="100000"/>
                        </a:lnSpc>
                        <a:spcAft>
                          <a:spcPts val="0"/>
                        </a:spcAft>
                      </a:pPr>
                      <a:r>
                        <a:rPr lang="en-US" sz="1600" kern="100" dirty="0">
                          <a:effectLst/>
                        </a:rPr>
                        <a:t>% of Runoff Reduction</a:t>
                      </a:r>
                      <a:endParaRPr lang="zh-CN" sz="1600" kern="100" dirty="0">
                        <a:effectLst/>
                        <a:latin typeface="Times New Roman" panose="02020603050405020304" pitchFamily="18" charset="0"/>
                        <a:ea typeface="Times New Roman" panose="02020603050405020304" pitchFamily="18" charset="0"/>
                      </a:endParaRPr>
                    </a:p>
                  </a:txBody>
                  <a:tcPr marL="68580" marR="68580" marT="0" marB="0" vert="vert270" anchor="ctr"/>
                </a:tc>
              </a:tr>
              <a:tr h="1659080">
                <a:tc>
                  <a:txBody>
                    <a:bodyPr/>
                    <a:lstStyle/>
                    <a:p>
                      <a:pPr algn="ctr">
                        <a:lnSpc>
                          <a:spcPct val="200000"/>
                        </a:lnSpc>
                        <a:spcAft>
                          <a:spcPts val="0"/>
                        </a:spcAft>
                      </a:pPr>
                      <a:r>
                        <a:rPr lang="en-US" sz="1600" kern="100" dirty="0">
                          <a:effectLst/>
                        </a:rPr>
                        <a:t>Plot 15 (Conductivity Prototype)</a:t>
                      </a:r>
                      <a:endParaRPr lang="zh-CN" sz="1600" kern="1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lnSpc>
                          <a:spcPct val="200000"/>
                        </a:lnSpc>
                        <a:spcAft>
                          <a:spcPts val="0"/>
                        </a:spcAft>
                      </a:pPr>
                      <a:r>
                        <a:rPr lang="en-US" sz="1800" kern="100" dirty="0">
                          <a:effectLst/>
                        </a:rPr>
                        <a:t>5:30:53</a:t>
                      </a:r>
                      <a:endParaRPr lang="zh-CN" sz="1800" kern="1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lnSpc>
                          <a:spcPct val="200000"/>
                        </a:lnSpc>
                        <a:spcAft>
                          <a:spcPts val="0"/>
                        </a:spcAft>
                      </a:pPr>
                      <a:r>
                        <a:rPr lang="en-US" sz="1800" kern="100" dirty="0">
                          <a:effectLst/>
                        </a:rPr>
                        <a:t>237</a:t>
                      </a:r>
                      <a:endParaRPr lang="zh-CN" sz="1800" kern="1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lnSpc>
                          <a:spcPct val="200000"/>
                        </a:lnSpc>
                        <a:spcAft>
                          <a:spcPts val="0"/>
                        </a:spcAft>
                      </a:pPr>
                      <a:r>
                        <a:rPr lang="en-US" sz="1800" kern="100" dirty="0">
                          <a:effectLst/>
                        </a:rPr>
                        <a:t>51.55</a:t>
                      </a:r>
                      <a:endParaRPr lang="zh-CN" sz="1800" kern="1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lnSpc>
                          <a:spcPct val="200000"/>
                        </a:lnSpc>
                        <a:spcAft>
                          <a:spcPts val="0"/>
                        </a:spcAft>
                      </a:pPr>
                      <a:r>
                        <a:rPr lang="en-US" sz="1800" kern="100" dirty="0">
                          <a:effectLst/>
                        </a:rPr>
                        <a:t>185.45</a:t>
                      </a:r>
                      <a:endParaRPr lang="zh-CN" sz="1800" kern="1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lnSpc>
                          <a:spcPct val="200000"/>
                        </a:lnSpc>
                        <a:spcAft>
                          <a:spcPts val="0"/>
                        </a:spcAft>
                      </a:pPr>
                      <a:r>
                        <a:rPr lang="en-US" sz="1800" kern="100" dirty="0">
                          <a:effectLst/>
                        </a:rPr>
                        <a:t>78.2%</a:t>
                      </a:r>
                      <a:endParaRPr lang="zh-CN" sz="1800" kern="100" dirty="0">
                        <a:effectLst/>
                        <a:latin typeface="Times New Roman" panose="02020603050405020304" pitchFamily="18" charset="0"/>
                        <a:ea typeface="Times New Roman" panose="02020603050405020304" pitchFamily="18" charset="0"/>
                      </a:endParaRPr>
                    </a:p>
                  </a:txBody>
                  <a:tcPr marL="68580" marR="68580" marT="0" marB="0" anchor="ctr"/>
                </a:tc>
                <a:tc rowSpan="2">
                  <a:txBody>
                    <a:bodyPr/>
                    <a:lstStyle/>
                    <a:p>
                      <a:pPr algn="ctr">
                        <a:lnSpc>
                          <a:spcPct val="200000"/>
                        </a:lnSpc>
                        <a:spcAft>
                          <a:spcPts val="0"/>
                        </a:spcAft>
                      </a:pPr>
                      <a:r>
                        <a:rPr lang="en-US" sz="1800" kern="100" dirty="0">
                          <a:effectLst/>
                        </a:rPr>
                        <a:t>41.51%</a:t>
                      </a:r>
                      <a:endParaRPr lang="zh-CN" sz="1800" kern="100" dirty="0">
                        <a:effectLst/>
                        <a:latin typeface="Times New Roman" panose="02020603050405020304" pitchFamily="18" charset="0"/>
                        <a:ea typeface="Times New Roman" panose="02020603050405020304" pitchFamily="18" charset="0"/>
                      </a:endParaRPr>
                    </a:p>
                  </a:txBody>
                  <a:tcPr marL="68580" marR="68580" marT="0" marB="0" anchor="ctr"/>
                </a:tc>
              </a:tr>
              <a:tr h="493607">
                <a:tc>
                  <a:txBody>
                    <a:bodyPr/>
                    <a:lstStyle/>
                    <a:p>
                      <a:pPr algn="ctr">
                        <a:lnSpc>
                          <a:spcPct val="200000"/>
                        </a:lnSpc>
                        <a:spcAft>
                          <a:spcPts val="0"/>
                        </a:spcAft>
                      </a:pPr>
                      <a:r>
                        <a:rPr lang="en-US" sz="1600" kern="100" dirty="0">
                          <a:effectLst/>
                        </a:rPr>
                        <a:t>Plot 18 (Control)</a:t>
                      </a:r>
                      <a:endParaRPr lang="zh-CN" sz="1600" kern="1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lnSpc>
                          <a:spcPct val="200000"/>
                        </a:lnSpc>
                        <a:spcAft>
                          <a:spcPts val="0"/>
                        </a:spcAft>
                      </a:pPr>
                      <a:r>
                        <a:rPr lang="en-US" sz="1800" kern="100" dirty="0">
                          <a:effectLst/>
                        </a:rPr>
                        <a:t>0:30:02</a:t>
                      </a:r>
                      <a:endParaRPr lang="zh-CN" sz="1800" kern="1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lnSpc>
                          <a:spcPct val="200000"/>
                        </a:lnSpc>
                        <a:spcAft>
                          <a:spcPts val="0"/>
                        </a:spcAft>
                      </a:pPr>
                      <a:r>
                        <a:rPr lang="en-US" sz="1800" kern="100">
                          <a:effectLst/>
                        </a:rPr>
                        <a:t>231</a:t>
                      </a:r>
                      <a:endParaRPr lang="zh-CN" sz="1800" kern="1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lnSpc>
                          <a:spcPct val="200000"/>
                        </a:lnSpc>
                        <a:spcAft>
                          <a:spcPts val="0"/>
                        </a:spcAft>
                      </a:pPr>
                      <a:r>
                        <a:rPr lang="en-US" sz="1800" kern="100">
                          <a:effectLst/>
                        </a:rPr>
                        <a:t>88.13</a:t>
                      </a:r>
                      <a:endParaRPr lang="zh-CN" sz="1800" kern="1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lnSpc>
                          <a:spcPct val="200000"/>
                        </a:lnSpc>
                        <a:spcAft>
                          <a:spcPts val="0"/>
                        </a:spcAft>
                      </a:pPr>
                      <a:r>
                        <a:rPr lang="en-US" sz="1800" kern="100">
                          <a:effectLst/>
                        </a:rPr>
                        <a:t>142.87</a:t>
                      </a:r>
                      <a:endParaRPr lang="zh-CN" sz="1800" kern="1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lnSpc>
                          <a:spcPct val="200000"/>
                        </a:lnSpc>
                        <a:spcAft>
                          <a:spcPts val="0"/>
                        </a:spcAft>
                      </a:pPr>
                      <a:r>
                        <a:rPr lang="en-US" sz="1800" kern="100" dirty="0">
                          <a:effectLst/>
                        </a:rPr>
                        <a:t>61.8%</a:t>
                      </a:r>
                      <a:endParaRPr lang="zh-CN" sz="1800" kern="100" dirty="0">
                        <a:effectLst/>
                        <a:latin typeface="Times New Roman" panose="02020603050405020304" pitchFamily="18" charset="0"/>
                        <a:ea typeface="Times New Roman" panose="02020603050405020304" pitchFamily="18" charset="0"/>
                      </a:endParaRPr>
                    </a:p>
                  </a:txBody>
                  <a:tcPr marL="68580" marR="68580" marT="0" marB="0" anchor="ctr"/>
                </a:tc>
                <a:tc vMerge="1">
                  <a:txBody>
                    <a:bodyPr/>
                    <a:lstStyle/>
                    <a:p>
                      <a:pPr algn="ctr">
                        <a:lnSpc>
                          <a:spcPct val="200000"/>
                        </a:lnSpc>
                        <a:spcAft>
                          <a:spcPts val="0"/>
                        </a:spcAft>
                      </a:pPr>
                      <a:endParaRPr lang="zh-CN" sz="1800" kern="100" dirty="0">
                        <a:effectLst/>
                        <a:latin typeface="Times New Roman" panose="02020603050405020304" pitchFamily="18" charset="0"/>
                        <a:ea typeface="Times New Roman" panose="02020603050405020304" pitchFamily="18" charset="0"/>
                      </a:endParaRPr>
                    </a:p>
                  </a:txBody>
                  <a:tcPr marL="68580" marR="68580" marT="0" marB="0" anchor="ctr"/>
                </a:tc>
              </a:tr>
            </a:tbl>
          </a:graphicData>
        </a:graphic>
      </p:graphicFrame>
      <p:sp>
        <p:nvSpPr>
          <p:cNvPr id="3" name="Slide Number Placeholder 2"/>
          <p:cNvSpPr>
            <a:spLocks noGrp="1"/>
          </p:cNvSpPr>
          <p:nvPr>
            <p:ph type="sldNum" sz="quarter" idx="12"/>
          </p:nvPr>
        </p:nvSpPr>
        <p:spPr/>
        <p:txBody>
          <a:bodyPr/>
          <a:lstStyle/>
          <a:p>
            <a:fld id="{A94265A6-8BBF-864B-863C-9248948DDB56}" type="slidenum">
              <a:rPr lang="en-US" smtClean="0"/>
              <a:t>51</a:t>
            </a:fld>
            <a:endParaRPr lang="en-US"/>
          </a:p>
        </p:txBody>
      </p:sp>
    </p:spTree>
    <p:extLst>
      <p:ext uri="{BB962C8B-B14F-4D97-AF65-F5344CB8AC3E}">
        <p14:creationId xmlns:p14="http://schemas.microsoft.com/office/powerpoint/2010/main" val="2656687756"/>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dirty="0" smtClean="0"/>
              <a:t>Quantitative </a:t>
            </a:r>
            <a:r>
              <a:rPr lang="en-US" altLang="zh-CN" dirty="0"/>
              <a:t>Field Testing </a:t>
            </a:r>
            <a:r>
              <a:rPr lang="en-US" altLang="zh-CN" dirty="0" smtClean="0"/>
              <a:t>Results</a:t>
            </a:r>
            <a:endParaRPr lang="zh-CN" altLang="en-US" dirty="0"/>
          </a:p>
        </p:txBody>
      </p:sp>
      <p:sp>
        <p:nvSpPr>
          <p:cNvPr id="3" name="Content Placeholder 2"/>
          <p:cNvSpPr>
            <a:spLocks noGrp="1"/>
          </p:cNvSpPr>
          <p:nvPr>
            <p:ph idx="1"/>
          </p:nvPr>
        </p:nvSpPr>
        <p:spPr/>
        <p:txBody>
          <a:bodyPr/>
          <a:lstStyle/>
          <a:p>
            <a:pPr>
              <a:buFont typeface="Wingdings" panose="05000000000000000000" pitchFamily="2" charset="2"/>
              <a:buChar char="p"/>
            </a:pPr>
            <a:r>
              <a:rPr lang="en-US" altLang="zh-CN" dirty="0"/>
              <a:t>Irrigation </a:t>
            </a:r>
            <a:r>
              <a:rPr lang="en-US" altLang="zh-CN" dirty="0" smtClean="0"/>
              <a:t>Configurations for Sept 25</a:t>
            </a:r>
            <a:r>
              <a:rPr lang="en-US" altLang="zh-CN" baseline="30000" dirty="0" smtClean="0"/>
              <a:t>th</a:t>
            </a:r>
            <a:endParaRPr lang="en-US" altLang="zh-CN" dirty="0"/>
          </a:p>
          <a:p>
            <a:pPr>
              <a:buFont typeface="Wingdings" panose="05000000000000000000" pitchFamily="2" charset="2"/>
              <a:buChar char="p"/>
            </a:pPr>
            <a:endParaRPr lang="en-US" altLang="zh-CN" dirty="0" smtClean="0"/>
          </a:p>
          <a:p>
            <a:pPr marL="0" indent="0">
              <a:buNone/>
            </a:pPr>
            <a:r>
              <a:rPr lang="en-US" altLang="zh-CN" dirty="0" smtClean="0"/>
              <a:t> </a:t>
            </a:r>
          </a:p>
          <a:p>
            <a:endParaRPr lang="zh-CN" altLang="en-US" dirty="0"/>
          </a:p>
        </p:txBody>
      </p:sp>
      <p:graphicFrame>
        <p:nvGraphicFramePr>
          <p:cNvPr id="4" name="Table 3"/>
          <p:cNvGraphicFramePr>
            <a:graphicFrameLocks noGrp="1"/>
          </p:cNvGraphicFramePr>
          <p:nvPr>
            <p:extLst>
              <p:ext uri="{D42A27DB-BD31-4B8C-83A1-F6EECF244321}">
                <p14:modId xmlns:p14="http://schemas.microsoft.com/office/powerpoint/2010/main" val="1181628437"/>
              </p:ext>
            </p:extLst>
          </p:nvPr>
        </p:nvGraphicFramePr>
        <p:xfrm>
          <a:off x="991354" y="3011442"/>
          <a:ext cx="7161291" cy="1622044"/>
        </p:xfrm>
        <a:graphic>
          <a:graphicData uri="http://schemas.openxmlformats.org/drawingml/2006/table">
            <a:tbl>
              <a:tblPr firstRow="1" firstCol="1" bandRow="1">
                <a:tableStyleId>{5C22544A-7EE6-4342-B048-85BDC9FD1C3A}</a:tableStyleId>
              </a:tblPr>
              <a:tblGrid>
                <a:gridCol w="3911098"/>
                <a:gridCol w="3250193"/>
              </a:tblGrid>
              <a:tr h="171450">
                <a:tc>
                  <a:txBody>
                    <a:bodyPr/>
                    <a:lstStyle/>
                    <a:p>
                      <a:pPr algn="ctr">
                        <a:lnSpc>
                          <a:spcPct val="115000"/>
                        </a:lnSpc>
                        <a:spcAft>
                          <a:spcPts val="1000"/>
                        </a:spcAft>
                      </a:pPr>
                      <a:r>
                        <a:rPr lang="en-US" sz="1800" kern="100" dirty="0">
                          <a:effectLst/>
                        </a:rPr>
                        <a:t>Start Time</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1000"/>
                        </a:spcAft>
                      </a:pPr>
                      <a:r>
                        <a:rPr lang="en-US" altLang="zh-CN" sz="1800" kern="100" dirty="0" smtClean="0">
                          <a:effectLst/>
                        </a:rPr>
                        <a:t>6:00</a:t>
                      </a:r>
                      <a:r>
                        <a:rPr lang="en-US" sz="1800" kern="100" dirty="0" smtClean="0">
                          <a:effectLst/>
                        </a:rPr>
                        <a:t> </a:t>
                      </a:r>
                      <a:r>
                        <a:rPr lang="en-US" sz="1800" kern="100" dirty="0">
                          <a:effectLst/>
                        </a:rPr>
                        <a:t>AM</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71450">
                <a:tc>
                  <a:txBody>
                    <a:bodyPr/>
                    <a:lstStyle/>
                    <a:p>
                      <a:pPr algn="ctr">
                        <a:lnSpc>
                          <a:spcPct val="115000"/>
                        </a:lnSpc>
                        <a:spcAft>
                          <a:spcPts val="1000"/>
                        </a:spcAft>
                      </a:pPr>
                      <a:r>
                        <a:rPr lang="en-US" sz="1800" kern="100" dirty="0">
                          <a:effectLst/>
                        </a:rPr>
                        <a:t>Effective Irrigation Time</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1000"/>
                        </a:spcAft>
                      </a:pPr>
                      <a:r>
                        <a:rPr lang="en-US" sz="1800" kern="100" dirty="0" smtClean="0">
                          <a:effectLst/>
                        </a:rPr>
                        <a:t>30 minutes</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71450">
                <a:tc>
                  <a:txBody>
                    <a:bodyPr/>
                    <a:lstStyle/>
                    <a:p>
                      <a:pPr algn="ctr">
                        <a:lnSpc>
                          <a:spcPct val="115000"/>
                        </a:lnSpc>
                        <a:spcAft>
                          <a:spcPts val="1000"/>
                        </a:spcAft>
                      </a:pPr>
                      <a:r>
                        <a:rPr lang="en-US" sz="1800" kern="100" dirty="0">
                          <a:effectLst/>
                        </a:rPr>
                        <a:t>Wait Time</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1000"/>
                        </a:spcAft>
                      </a:pPr>
                      <a:r>
                        <a:rPr lang="en-US" sz="1800" kern="100" dirty="0">
                          <a:effectLst/>
                        </a:rPr>
                        <a:t>1</a:t>
                      </a:r>
                      <a:r>
                        <a:rPr lang="en-US" sz="1800" kern="100" dirty="0" smtClean="0">
                          <a:effectLst/>
                        </a:rPr>
                        <a:t>0 </a:t>
                      </a:r>
                      <a:r>
                        <a:rPr lang="en-US" sz="1800" kern="100" dirty="0">
                          <a:effectLst/>
                        </a:rPr>
                        <a:t>minutes</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71450">
                <a:tc>
                  <a:txBody>
                    <a:bodyPr/>
                    <a:lstStyle/>
                    <a:p>
                      <a:pPr algn="ctr">
                        <a:lnSpc>
                          <a:spcPct val="115000"/>
                        </a:lnSpc>
                        <a:spcAft>
                          <a:spcPts val="1000"/>
                        </a:spcAft>
                      </a:pPr>
                      <a:r>
                        <a:rPr lang="en-US" sz="1800" kern="100" dirty="0">
                          <a:effectLst/>
                        </a:rPr>
                        <a:t># of Tested Valve</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0000"/>
                        </a:lnSpc>
                        <a:spcAft>
                          <a:spcPts val="1000"/>
                        </a:spcAft>
                      </a:pPr>
                      <a:r>
                        <a:rPr lang="en-US" sz="1800" kern="100" dirty="0" smtClean="0">
                          <a:effectLst/>
                        </a:rPr>
                        <a:t>15 (Cubic Float</a:t>
                      </a:r>
                      <a:r>
                        <a:rPr lang="en-US" sz="1800" kern="100" baseline="0" dirty="0" smtClean="0">
                          <a:effectLst/>
                        </a:rPr>
                        <a:t> Prototype),</a:t>
                      </a:r>
                      <a:endParaRPr lang="en-US" sz="1800" kern="100" dirty="0" smtClean="0">
                        <a:effectLst/>
                      </a:endParaRPr>
                    </a:p>
                    <a:p>
                      <a:pPr algn="ctr">
                        <a:lnSpc>
                          <a:spcPct val="100000"/>
                        </a:lnSpc>
                        <a:spcAft>
                          <a:spcPts val="1000"/>
                        </a:spcAft>
                      </a:pPr>
                      <a:r>
                        <a:rPr lang="en-US" altLang="zh-CN" sz="1800" kern="100" dirty="0" smtClean="0">
                          <a:effectLst/>
                          <a:latin typeface="+mn-lt"/>
                          <a:ea typeface="宋体" panose="02010600030101010101" pitchFamily="2" charset="-122"/>
                          <a:cs typeface="Times New Roman" panose="02020603050405020304" pitchFamily="18" charset="0"/>
                        </a:rPr>
                        <a:t>18 (Control)</a:t>
                      </a:r>
                      <a:endParaRPr lang="zh-CN" sz="1800" kern="100" dirty="0">
                        <a:effectLst/>
                        <a:latin typeface="+mn-lt"/>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5" name="Slide Number Placeholder 4"/>
          <p:cNvSpPr>
            <a:spLocks noGrp="1"/>
          </p:cNvSpPr>
          <p:nvPr>
            <p:ph type="sldNum" sz="quarter" idx="12"/>
          </p:nvPr>
        </p:nvSpPr>
        <p:spPr/>
        <p:txBody>
          <a:bodyPr/>
          <a:lstStyle/>
          <a:p>
            <a:fld id="{A94265A6-8BBF-864B-863C-9248948DDB56}" type="slidenum">
              <a:rPr lang="en-US" smtClean="0"/>
              <a:t>52</a:t>
            </a:fld>
            <a:endParaRPr lang="en-US"/>
          </a:p>
        </p:txBody>
      </p:sp>
    </p:spTree>
    <p:extLst>
      <p:ext uri="{BB962C8B-B14F-4D97-AF65-F5344CB8AC3E}">
        <p14:creationId xmlns:p14="http://schemas.microsoft.com/office/powerpoint/2010/main" val="4145580433"/>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37510"/>
            <a:ext cx="8229600" cy="803756"/>
          </a:xfrm>
        </p:spPr>
        <p:txBody>
          <a:bodyPr>
            <a:normAutofit/>
          </a:bodyPr>
          <a:lstStyle/>
          <a:p>
            <a:r>
              <a:rPr lang="en-US" altLang="zh-CN" sz="2800" dirty="0" smtClean="0"/>
              <a:t>Effective Irrigation Time Charts for Sept 25</a:t>
            </a:r>
            <a:r>
              <a:rPr lang="en-US" altLang="zh-CN" sz="2800" baseline="30000" dirty="0" smtClean="0"/>
              <a:t>th</a:t>
            </a:r>
            <a:endParaRPr lang="zh-CN" altLang="en-US" sz="2800" dirty="0"/>
          </a:p>
        </p:txBody>
      </p:sp>
      <p:cxnSp>
        <p:nvCxnSpPr>
          <p:cNvPr id="8" name="Straight Connector 7"/>
          <p:cNvCxnSpPr/>
          <p:nvPr/>
        </p:nvCxnSpPr>
        <p:spPr>
          <a:xfrm>
            <a:off x="457199" y="4199467"/>
            <a:ext cx="8297334"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aphicFrame>
        <p:nvGraphicFramePr>
          <p:cNvPr id="7" name="Chart 6"/>
          <p:cNvGraphicFramePr/>
          <p:nvPr>
            <p:extLst>
              <p:ext uri="{D42A27DB-BD31-4B8C-83A1-F6EECF244321}">
                <p14:modId xmlns:p14="http://schemas.microsoft.com/office/powerpoint/2010/main" val="443174247"/>
              </p:ext>
            </p:extLst>
          </p:nvPr>
        </p:nvGraphicFramePr>
        <p:xfrm>
          <a:off x="457198" y="1507067"/>
          <a:ext cx="8297336" cy="2692399"/>
        </p:xfrm>
        <a:graphic>
          <a:graphicData uri="http://schemas.openxmlformats.org/drawingml/2006/chart">
            <c:chart xmlns:c="http://schemas.openxmlformats.org/drawingml/2006/chart" xmlns:r="http://schemas.openxmlformats.org/officeDocument/2006/relationships" r:id="rId2"/>
          </a:graphicData>
        </a:graphic>
      </p:graphicFrame>
      <p:sp>
        <p:nvSpPr>
          <p:cNvPr id="9" name="TextBox 8"/>
          <p:cNvSpPr txBox="1"/>
          <p:nvPr/>
        </p:nvSpPr>
        <p:spPr>
          <a:xfrm>
            <a:off x="1896533" y="1583270"/>
            <a:ext cx="1778000" cy="646331"/>
          </a:xfrm>
          <a:prstGeom prst="rect">
            <a:avLst/>
          </a:prstGeom>
          <a:solidFill>
            <a:schemeClr val="bg1"/>
          </a:solidFill>
          <a:ln>
            <a:solidFill>
              <a:schemeClr val="tx1"/>
            </a:solidFill>
          </a:ln>
        </p:spPr>
        <p:txBody>
          <a:bodyPr wrap="square" rtlCol="0">
            <a:spAutoFit/>
          </a:bodyPr>
          <a:lstStyle/>
          <a:p>
            <a:r>
              <a:rPr lang="en-US" altLang="zh-CN" dirty="0" smtClean="0"/>
              <a:t>Plot 15 (Cubic Float)</a:t>
            </a:r>
            <a:endParaRPr lang="zh-CN" altLang="en-US" dirty="0"/>
          </a:p>
        </p:txBody>
      </p:sp>
      <p:graphicFrame>
        <p:nvGraphicFramePr>
          <p:cNvPr id="10" name="Chart 9"/>
          <p:cNvGraphicFramePr/>
          <p:nvPr>
            <p:extLst>
              <p:ext uri="{D42A27DB-BD31-4B8C-83A1-F6EECF244321}">
                <p14:modId xmlns:p14="http://schemas.microsoft.com/office/powerpoint/2010/main" val="1894105303"/>
              </p:ext>
            </p:extLst>
          </p:nvPr>
        </p:nvGraphicFramePr>
        <p:xfrm>
          <a:off x="457200" y="4275669"/>
          <a:ext cx="8297333" cy="2412998"/>
        </p:xfrm>
        <a:graphic>
          <a:graphicData uri="http://schemas.openxmlformats.org/drawingml/2006/chart">
            <c:chart xmlns:c="http://schemas.openxmlformats.org/drawingml/2006/chart" xmlns:r="http://schemas.openxmlformats.org/officeDocument/2006/relationships" r:id="rId3"/>
          </a:graphicData>
        </a:graphic>
      </p:graphicFrame>
      <p:sp>
        <p:nvSpPr>
          <p:cNvPr id="3" name="Slide Number Placeholder 2"/>
          <p:cNvSpPr>
            <a:spLocks noGrp="1"/>
          </p:cNvSpPr>
          <p:nvPr>
            <p:ph type="sldNum" sz="quarter" idx="12"/>
          </p:nvPr>
        </p:nvSpPr>
        <p:spPr/>
        <p:txBody>
          <a:bodyPr/>
          <a:lstStyle/>
          <a:p>
            <a:fld id="{A94265A6-8BBF-864B-863C-9248948DDB56}" type="slidenum">
              <a:rPr lang="en-US" smtClean="0"/>
              <a:t>53</a:t>
            </a:fld>
            <a:endParaRPr lang="en-US"/>
          </a:p>
        </p:txBody>
      </p:sp>
    </p:spTree>
    <p:extLst>
      <p:ext uri="{BB962C8B-B14F-4D97-AF65-F5344CB8AC3E}">
        <p14:creationId xmlns:p14="http://schemas.microsoft.com/office/powerpoint/2010/main" val="181380448"/>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Chart 15"/>
          <p:cNvGraphicFramePr/>
          <p:nvPr>
            <p:extLst>
              <p:ext uri="{D42A27DB-BD31-4B8C-83A1-F6EECF244321}">
                <p14:modId xmlns:p14="http://schemas.microsoft.com/office/powerpoint/2010/main" val="3099146084"/>
              </p:ext>
            </p:extLst>
          </p:nvPr>
        </p:nvGraphicFramePr>
        <p:xfrm>
          <a:off x="4572000" y="1641266"/>
          <a:ext cx="4509559" cy="2820667"/>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4" name="Chart 13"/>
          <p:cNvGraphicFramePr/>
          <p:nvPr>
            <p:extLst>
              <p:ext uri="{D42A27DB-BD31-4B8C-83A1-F6EECF244321}">
                <p14:modId xmlns:p14="http://schemas.microsoft.com/office/powerpoint/2010/main" val="932034748"/>
              </p:ext>
            </p:extLst>
          </p:nvPr>
        </p:nvGraphicFramePr>
        <p:xfrm>
          <a:off x="62441" y="1641266"/>
          <a:ext cx="4509557" cy="2903572"/>
        </p:xfrm>
        <a:graphic>
          <a:graphicData uri="http://schemas.openxmlformats.org/drawingml/2006/chart">
            <c:chart xmlns:c="http://schemas.openxmlformats.org/drawingml/2006/chart" xmlns:r="http://schemas.openxmlformats.org/officeDocument/2006/relationships" r:id="rId3"/>
          </a:graphicData>
        </a:graphic>
      </p:graphicFrame>
      <p:sp>
        <p:nvSpPr>
          <p:cNvPr id="2" name="Title 1"/>
          <p:cNvSpPr>
            <a:spLocks noGrp="1"/>
          </p:cNvSpPr>
          <p:nvPr>
            <p:ph type="title"/>
          </p:nvPr>
        </p:nvSpPr>
        <p:spPr>
          <a:xfrm>
            <a:off x="457200" y="837510"/>
            <a:ext cx="8229600" cy="803756"/>
          </a:xfrm>
        </p:spPr>
        <p:txBody>
          <a:bodyPr>
            <a:normAutofit/>
          </a:bodyPr>
          <a:lstStyle/>
          <a:p>
            <a:r>
              <a:rPr lang="en-US" altLang="zh-CN" sz="2800" dirty="0" smtClean="0"/>
              <a:t>Runoff Flow Rate Charts for Sept 25</a:t>
            </a:r>
            <a:r>
              <a:rPr lang="en-US" altLang="zh-CN" sz="2800" baseline="30000" dirty="0" smtClean="0"/>
              <a:t>th</a:t>
            </a:r>
            <a:endParaRPr lang="zh-CN" altLang="en-US" sz="2800" dirty="0"/>
          </a:p>
        </p:txBody>
      </p:sp>
      <p:sp>
        <p:nvSpPr>
          <p:cNvPr id="10" name="TextBox 9"/>
          <p:cNvSpPr txBox="1"/>
          <p:nvPr/>
        </p:nvSpPr>
        <p:spPr>
          <a:xfrm>
            <a:off x="2510367" y="2075133"/>
            <a:ext cx="1663700" cy="646331"/>
          </a:xfrm>
          <a:prstGeom prst="rect">
            <a:avLst/>
          </a:prstGeom>
          <a:solidFill>
            <a:schemeClr val="bg1"/>
          </a:solidFill>
          <a:ln>
            <a:solidFill>
              <a:schemeClr val="tx1"/>
            </a:solidFill>
          </a:ln>
        </p:spPr>
        <p:txBody>
          <a:bodyPr wrap="square" rtlCol="0">
            <a:spAutoFit/>
          </a:bodyPr>
          <a:lstStyle/>
          <a:p>
            <a:r>
              <a:rPr lang="en-US" altLang="zh-CN" dirty="0" smtClean="0"/>
              <a:t>Plot 15 (</a:t>
            </a:r>
            <a:r>
              <a:rPr lang="en-US" altLang="zh-CN" smtClean="0"/>
              <a:t>Cubic Float)</a:t>
            </a:r>
            <a:endParaRPr lang="zh-CN" altLang="en-US" dirty="0"/>
          </a:p>
        </p:txBody>
      </p:sp>
      <p:sp>
        <p:nvSpPr>
          <p:cNvPr id="11" name="TextBox 10"/>
          <p:cNvSpPr txBox="1"/>
          <p:nvPr/>
        </p:nvSpPr>
        <p:spPr>
          <a:xfrm>
            <a:off x="7171267" y="2075133"/>
            <a:ext cx="1515533" cy="646331"/>
          </a:xfrm>
          <a:prstGeom prst="rect">
            <a:avLst/>
          </a:prstGeom>
          <a:solidFill>
            <a:schemeClr val="bg1"/>
          </a:solidFill>
          <a:ln>
            <a:solidFill>
              <a:schemeClr val="tx1"/>
            </a:solidFill>
          </a:ln>
        </p:spPr>
        <p:txBody>
          <a:bodyPr wrap="square" rtlCol="0">
            <a:spAutoFit/>
          </a:bodyPr>
          <a:lstStyle/>
          <a:p>
            <a:r>
              <a:rPr lang="en-US" altLang="zh-CN" dirty="0" smtClean="0"/>
              <a:t>Plot 18 (Control)</a:t>
            </a:r>
            <a:endParaRPr lang="zh-CN" altLang="en-US" dirty="0"/>
          </a:p>
        </p:txBody>
      </p:sp>
      <p:sp>
        <p:nvSpPr>
          <p:cNvPr id="4" name="Bent Arrow 3"/>
          <p:cNvSpPr/>
          <p:nvPr/>
        </p:nvSpPr>
        <p:spPr>
          <a:xfrm rot="10800000" flipH="1">
            <a:off x="2510367" y="4630633"/>
            <a:ext cx="1583267" cy="1464251"/>
          </a:xfrm>
          <a:prstGeom prst="ben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solidFill>
                <a:schemeClr val="tx1"/>
              </a:solidFill>
            </a:endParaRPr>
          </a:p>
        </p:txBody>
      </p:sp>
      <p:sp>
        <p:nvSpPr>
          <p:cNvPr id="13" name="TextBox 12"/>
          <p:cNvSpPr txBox="1"/>
          <p:nvPr/>
        </p:nvSpPr>
        <p:spPr>
          <a:xfrm>
            <a:off x="1098550" y="5362759"/>
            <a:ext cx="1663700" cy="646331"/>
          </a:xfrm>
          <a:prstGeom prst="rect">
            <a:avLst/>
          </a:prstGeom>
          <a:noFill/>
          <a:ln>
            <a:noFill/>
          </a:ln>
        </p:spPr>
        <p:txBody>
          <a:bodyPr wrap="square" rtlCol="0">
            <a:spAutoFit/>
          </a:bodyPr>
          <a:lstStyle/>
          <a:p>
            <a:r>
              <a:rPr lang="en-US" altLang="zh-CN" dirty="0" smtClean="0"/>
              <a:t>Change to a Lower Scale</a:t>
            </a:r>
            <a:endParaRPr lang="zh-CN" altLang="en-US" dirty="0"/>
          </a:p>
        </p:txBody>
      </p:sp>
      <p:cxnSp>
        <p:nvCxnSpPr>
          <p:cNvPr id="15" name="Straight Connector 14"/>
          <p:cNvCxnSpPr/>
          <p:nvPr/>
        </p:nvCxnSpPr>
        <p:spPr>
          <a:xfrm flipV="1">
            <a:off x="4572000" y="1752600"/>
            <a:ext cx="0" cy="2709333"/>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a:off x="4572000" y="4461933"/>
            <a:ext cx="4309533"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aphicFrame>
        <p:nvGraphicFramePr>
          <p:cNvPr id="18" name="Chart 17"/>
          <p:cNvGraphicFramePr/>
          <p:nvPr>
            <p:extLst>
              <p:ext uri="{D42A27DB-BD31-4B8C-83A1-F6EECF244321}">
                <p14:modId xmlns:p14="http://schemas.microsoft.com/office/powerpoint/2010/main" val="553259812"/>
              </p:ext>
            </p:extLst>
          </p:nvPr>
        </p:nvGraphicFramePr>
        <p:xfrm>
          <a:off x="4444999" y="4544838"/>
          <a:ext cx="4089400" cy="2262225"/>
        </p:xfrm>
        <a:graphic>
          <a:graphicData uri="http://schemas.openxmlformats.org/drawingml/2006/chart">
            <c:chart xmlns:c="http://schemas.openxmlformats.org/drawingml/2006/chart" xmlns:r="http://schemas.openxmlformats.org/officeDocument/2006/relationships" r:id="rId4"/>
          </a:graphicData>
        </a:graphic>
      </p:graphicFrame>
      <p:sp>
        <p:nvSpPr>
          <p:cNvPr id="3" name="Slide Number Placeholder 2"/>
          <p:cNvSpPr>
            <a:spLocks noGrp="1"/>
          </p:cNvSpPr>
          <p:nvPr>
            <p:ph type="sldNum" sz="quarter" idx="12"/>
          </p:nvPr>
        </p:nvSpPr>
        <p:spPr/>
        <p:txBody>
          <a:bodyPr/>
          <a:lstStyle/>
          <a:p>
            <a:fld id="{A94265A6-8BBF-864B-863C-9248948DDB56}" type="slidenum">
              <a:rPr lang="en-US" smtClean="0"/>
              <a:t>54</a:t>
            </a:fld>
            <a:endParaRPr lang="en-US"/>
          </a:p>
        </p:txBody>
      </p:sp>
    </p:spTree>
    <p:extLst>
      <p:ext uri="{BB962C8B-B14F-4D97-AF65-F5344CB8AC3E}">
        <p14:creationId xmlns:p14="http://schemas.microsoft.com/office/powerpoint/2010/main" val="639431178"/>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Summary of the Results for Sept 25</a:t>
            </a:r>
            <a:r>
              <a:rPr lang="en-US" altLang="zh-CN" baseline="30000" dirty="0" smtClean="0"/>
              <a:t>th</a:t>
            </a:r>
            <a:endParaRPr lang="zh-CN" alt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586595971"/>
              </p:ext>
            </p:extLst>
          </p:nvPr>
        </p:nvGraphicFramePr>
        <p:xfrm>
          <a:off x="457200" y="1852935"/>
          <a:ext cx="8229599" cy="4870905"/>
        </p:xfrm>
        <a:graphic>
          <a:graphicData uri="http://schemas.openxmlformats.org/drawingml/2006/table">
            <a:tbl>
              <a:tblPr firstRow="1" firstCol="1" bandRow="1">
                <a:tableStyleId>{5C22544A-7EE6-4342-B048-85BDC9FD1C3A}</a:tableStyleId>
              </a:tblPr>
              <a:tblGrid>
                <a:gridCol w="1329267"/>
                <a:gridCol w="1024466"/>
                <a:gridCol w="1153720"/>
                <a:gridCol w="985907"/>
                <a:gridCol w="1127456"/>
                <a:gridCol w="1408908"/>
                <a:gridCol w="1199875"/>
              </a:tblGrid>
              <a:tr h="2236465">
                <a:tc>
                  <a:txBody>
                    <a:bodyPr/>
                    <a:lstStyle/>
                    <a:p>
                      <a:endParaRPr lang="zh-CN" sz="1050" kern="100" dirty="0">
                        <a:effectLst/>
                        <a:latin typeface="Calibri" panose="020F0502020204030204" pitchFamily="34" charset="0"/>
                      </a:endParaRPr>
                    </a:p>
                  </a:txBody>
                  <a:tcPr marL="68580" marR="68580" marT="0" marB="0" anchor="ctr"/>
                </a:tc>
                <a:tc>
                  <a:txBody>
                    <a:bodyPr/>
                    <a:lstStyle/>
                    <a:p>
                      <a:pPr marL="71755" marR="71755" algn="ctr">
                        <a:lnSpc>
                          <a:spcPct val="200000"/>
                        </a:lnSpc>
                        <a:spcAft>
                          <a:spcPts val="0"/>
                        </a:spcAft>
                      </a:pPr>
                      <a:r>
                        <a:rPr lang="en-US" sz="1600" kern="100" dirty="0">
                          <a:effectLst/>
                        </a:rPr>
                        <a:t>Irrigation Time, IT (</a:t>
                      </a:r>
                      <a:r>
                        <a:rPr lang="en-US" sz="1600" kern="100" dirty="0" err="1">
                          <a:effectLst/>
                        </a:rPr>
                        <a:t>hr:min:sec</a:t>
                      </a:r>
                      <a:r>
                        <a:rPr lang="en-US" sz="1600" kern="100" dirty="0">
                          <a:effectLst/>
                        </a:rPr>
                        <a:t>)</a:t>
                      </a:r>
                      <a:endParaRPr lang="zh-CN" sz="1600" kern="100" dirty="0">
                        <a:effectLst/>
                        <a:latin typeface="Times New Roman" panose="02020603050405020304" pitchFamily="18" charset="0"/>
                        <a:ea typeface="Times New Roman" panose="02020603050405020304" pitchFamily="18" charset="0"/>
                      </a:endParaRPr>
                    </a:p>
                  </a:txBody>
                  <a:tcPr marL="68580" marR="68580" marT="0" marB="0" vert="vert270" anchor="ctr"/>
                </a:tc>
                <a:tc>
                  <a:txBody>
                    <a:bodyPr/>
                    <a:lstStyle/>
                    <a:p>
                      <a:pPr marL="71755" marR="71755" algn="ctr">
                        <a:lnSpc>
                          <a:spcPct val="200000"/>
                        </a:lnSpc>
                        <a:spcAft>
                          <a:spcPts val="0"/>
                        </a:spcAft>
                      </a:pPr>
                      <a:r>
                        <a:rPr lang="en-US" sz="1600" kern="100" dirty="0">
                          <a:effectLst/>
                        </a:rPr>
                        <a:t>Total Amount of Used Water (Gallon</a:t>
                      </a:r>
                      <a:r>
                        <a:rPr lang="en-US" sz="1600" kern="100" dirty="0" smtClean="0">
                          <a:effectLst/>
                        </a:rPr>
                        <a:t>)</a:t>
                      </a:r>
                      <a:endParaRPr lang="zh-CN" sz="1600" kern="100" dirty="0">
                        <a:effectLst/>
                        <a:latin typeface="Times New Roman" panose="02020603050405020304" pitchFamily="18" charset="0"/>
                        <a:ea typeface="Times New Roman" panose="02020603050405020304" pitchFamily="18" charset="0"/>
                      </a:endParaRPr>
                    </a:p>
                  </a:txBody>
                  <a:tcPr marL="68580" marR="68580" marT="0" marB="0" vert="vert270" anchor="ctr"/>
                </a:tc>
                <a:tc>
                  <a:txBody>
                    <a:bodyPr/>
                    <a:lstStyle/>
                    <a:p>
                      <a:pPr marL="71755" marR="71755" algn="ctr">
                        <a:lnSpc>
                          <a:spcPct val="200000"/>
                        </a:lnSpc>
                        <a:spcAft>
                          <a:spcPts val="0"/>
                        </a:spcAft>
                      </a:pPr>
                      <a:r>
                        <a:rPr lang="en-US" sz="1600" kern="100" dirty="0">
                          <a:effectLst/>
                        </a:rPr>
                        <a:t>Runoff (Gallon)</a:t>
                      </a:r>
                      <a:endParaRPr lang="zh-CN" sz="1600" kern="100" dirty="0">
                        <a:effectLst/>
                        <a:latin typeface="Times New Roman" panose="02020603050405020304" pitchFamily="18" charset="0"/>
                        <a:ea typeface="Times New Roman" panose="02020603050405020304" pitchFamily="18" charset="0"/>
                      </a:endParaRPr>
                    </a:p>
                  </a:txBody>
                  <a:tcPr marL="68580" marR="68580" marT="0" marB="0" vert="vert270" anchor="ctr"/>
                </a:tc>
                <a:tc>
                  <a:txBody>
                    <a:bodyPr/>
                    <a:lstStyle/>
                    <a:p>
                      <a:pPr marL="71755" marR="71755" algn="ctr">
                        <a:lnSpc>
                          <a:spcPct val="200000"/>
                        </a:lnSpc>
                        <a:spcAft>
                          <a:spcPts val="0"/>
                        </a:spcAft>
                      </a:pPr>
                      <a:r>
                        <a:rPr lang="en-US" sz="1600" kern="100" dirty="0">
                          <a:effectLst/>
                        </a:rPr>
                        <a:t>Water Absorbed by Soil (Gallon)</a:t>
                      </a:r>
                      <a:endParaRPr lang="zh-CN" sz="1600" kern="100" dirty="0">
                        <a:effectLst/>
                        <a:latin typeface="Times New Roman" panose="02020603050405020304" pitchFamily="18" charset="0"/>
                        <a:ea typeface="Times New Roman" panose="02020603050405020304" pitchFamily="18" charset="0"/>
                      </a:endParaRPr>
                    </a:p>
                  </a:txBody>
                  <a:tcPr marL="68580" marR="68580" marT="0" marB="0" vert="vert270" anchor="ctr"/>
                </a:tc>
                <a:tc>
                  <a:txBody>
                    <a:bodyPr/>
                    <a:lstStyle/>
                    <a:p>
                      <a:pPr marL="71755" marR="71755" algn="ctr">
                        <a:lnSpc>
                          <a:spcPct val="200000"/>
                        </a:lnSpc>
                        <a:spcAft>
                          <a:spcPts val="0"/>
                        </a:spcAft>
                      </a:pPr>
                      <a:r>
                        <a:rPr lang="en-US" sz="1600" kern="100" dirty="0">
                          <a:effectLst/>
                        </a:rPr>
                        <a:t>Water Absorption Rate (Water Absorbed/Total Use)</a:t>
                      </a:r>
                      <a:endParaRPr lang="zh-CN" sz="1600" kern="100" dirty="0">
                        <a:effectLst/>
                        <a:latin typeface="Times New Roman" panose="02020603050405020304" pitchFamily="18" charset="0"/>
                        <a:ea typeface="Times New Roman" panose="02020603050405020304" pitchFamily="18" charset="0"/>
                      </a:endParaRPr>
                    </a:p>
                  </a:txBody>
                  <a:tcPr marL="68580" marR="68580" marT="0" marB="0" vert="vert270" anchor="ctr"/>
                </a:tc>
                <a:tc>
                  <a:txBody>
                    <a:bodyPr/>
                    <a:lstStyle/>
                    <a:p>
                      <a:pPr marL="71755" marR="71755" algn="ctr">
                        <a:lnSpc>
                          <a:spcPct val="200000"/>
                        </a:lnSpc>
                        <a:spcAft>
                          <a:spcPts val="0"/>
                        </a:spcAft>
                      </a:pPr>
                      <a:r>
                        <a:rPr lang="en-US" sz="1600" kern="100" dirty="0">
                          <a:effectLst/>
                        </a:rPr>
                        <a:t>% of Runoff Reduction</a:t>
                      </a:r>
                      <a:endParaRPr lang="zh-CN" sz="1600" kern="100" dirty="0">
                        <a:effectLst/>
                        <a:latin typeface="Times New Roman" panose="02020603050405020304" pitchFamily="18" charset="0"/>
                        <a:ea typeface="Times New Roman" panose="02020603050405020304" pitchFamily="18" charset="0"/>
                      </a:endParaRPr>
                    </a:p>
                  </a:txBody>
                  <a:tcPr marL="68580" marR="68580" marT="0" marB="0" vert="vert270" anchor="ctr"/>
                </a:tc>
              </a:tr>
              <a:tr h="1659080">
                <a:tc>
                  <a:txBody>
                    <a:bodyPr/>
                    <a:lstStyle/>
                    <a:p>
                      <a:pPr algn="ctr">
                        <a:lnSpc>
                          <a:spcPct val="200000"/>
                        </a:lnSpc>
                        <a:spcAft>
                          <a:spcPts val="0"/>
                        </a:spcAft>
                      </a:pPr>
                      <a:r>
                        <a:rPr lang="en-US" sz="1600" kern="100" dirty="0">
                          <a:effectLst/>
                        </a:rPr>
                        <a:t>Plot 15 </a:t>
                      </a:r>
                      <a:r>
                        <a:rPr lang="en-US" sz="1600" kern="100" dirty="0" smtClean="0">
                          <a:effectLst/>
                        </a:rPr>
                        <a:t>(Cubic Float </a:t>
                      </a:r>
                      <a:r>
                        <a:rPr lang="en-US" sz="1600" kern="100" dirty="0">
                          <a:effectLst/>
                        </a:rPr>
                        <a:t>Prototype)</a:t>
                      </a:r>
                      <a:endParaRPr lang="zh-CN" sz="1600" kern="1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lnSpc>
                          <a:spcPct val="200000"/>
                        </a:lnSpc>
                        <a:spcAft>
                          <a:spcPts val="0"/>
                        </a:spcAft>
                      </a:pPr>
                      <a:r>
                        <a:rPr lang="en-US" sz="1800" kern="100" dirty="0">
                          <a:effectLst/>
                          <a:latin typeface="+mn-lt"/>
                          <a:ea typeface="宋体" panose="02010600030101010101" pitchFamily="2" charset="-122"/>
                        </a:rPr>
                        <a:t>7:41:02</a:t>
                      </a:r>
                      <a:endParaRPr lang="zh-CN" sz="1800" kern="100" dirty="0">
                        <a:effectLst/>
                        <a:latin typeface="+mn-lt"/>
                        <a:ea typeface="Times New Roman" panose="02020603050405020304" pitchFamily="18" charset="0"/>
                      </a:endParaRPr>
                    </a:p>
                  </a:txBody>
                  <a:tcPr marL="68580" marR="68580" marT="0" marB="0" anchor="ctr"/>
                </a:tc>
                <a:tc>
                  <a:txBody>
                    <a:bodyPr/>
                    <a:lstStyle/>
                    <a:p>
                      <a:pPr algn="ctr">
                        <a:lnSpc>
                          <a:spcPct val="200000"/>
                        </a:lnSpc>
                        <a:spcAft>
                          <a:spcPts val="0"/>
                        </a:spcAft>
                      </a:pPr>
                      <a:r>
                        <a:rPr lang="en-US" sz="1800" kern="100" dirty="0">
                          <a:effectLst/>
                          <a:latin typeface="+mn-lt"/>
                          <a:ea typeface="宋体" panose="02010600030101010101" pitchFamily="2" charset="-122"/>
                        </a:rPr>
                        <a:t>241</a:t>
                      </a:r>
                      <a:endParaRPr lang="zh-CN" sz="1800" kern="100" dirty="0">
                        <a:effectLst/>
                        <a:latin typeface="+mn-lt"/>
                        <a:ea typeface="Times New Roman" panose="02020603050405020304" pitchFamily="18" charset="0"/>
                      </a:endParaRPr>
                    </a:p>
                  </a:txBody>
                  <a:tcPr marL="68580" marR="68580" marT="0" marB="0" anchor="ctr"/>
                </a:tc>
                <a:tc>
                  <a:txBody>
                    <a:bodyPr/>
                    <a:lstStyle/>
                    <a:p>
                      <a:pPr algn="ctr">
                        <a:lnSpc>
                          <a:spcPct val="200000"/>
                        </a:lnSpc>
                        <a:spcAft>
                          <a:spcPts val="0"/>
                        </a:spcAft>
                      </a:pPr>
                      <a:r>
                        <a:rPr lang="en-US" sz="1800" kern="100" dirty="0">
                          <a:effectLst/>
                          <a:latin typeface="+mn-lt"/>
                          <a:ea typeface="宋体" panose="02010600030101010101" pitchFamily="2" charset="-122"/>
                        </a:rPr>
                        <a:t>49.8</a:t>
                      </a:r>
                      <a:endParaRPr lang="zh-CN" sz="1800" kern="100" dirty="0">
                        <a:effectLst/>
                        <a:latin typeface="+mn-lt"/>
                        <a:ea typeface="Times New Roman" panose="02020603050405020304" pitchFamily="18" charset="0"/>
                      </a:endParaRPr>
                    </a:p>
                  </a:txBody>
                  <a:tcPr marL="68580" marR="68580" marT="0" marB="0" anchor="ctr"/>
                </a:tc>
                <a:tc>
                  <a:txBody>
                    <a:bodyPr/>
                    <a:lstStyle/>
                    <a:p>
                      <a:pPr algn="ctr">
                        <a:lnSpc>
                          <a:spcPct val="200000"/>
                        </a:lnSpc>
                        <a:spcAft>
                          <a:spcPts val="0"/>
                        </a:spcAft>
                      </a:pPr>
                      <a:r>
                        <a:rPr lang="en-US" sz="1800" kern="100" dirty="0">
                          <a:effectLst/>
                          <a:latin typeface="+mn-lt"/>
                          <a:ea typeface="宋体" panose="02010600030101010101" pitchFamily="2" charset="-122"/>
                        </a:rPr>
                        <a:t>191.2</a:t>
                      </a:r>
                      <a:endParaRPr lang="zh-CN" sz="1800" kern="100" dirty="0">
                        <a:effectLst/>
                        <a:latin typeface="+mn-lt"/>
                        <a:ea typeface="Times New Roman" panose="02020603050405020304" pitchFamily="18" charset="0"/>
                      </a:endParaRPr>
                    </a:p>
                  </a:txBody>
                  <a:tcPr marL="68580" marR="68580" marT="0" marB="0" anchor="ctr"/>
                </a:tc>
                <a:tc>
                  <a:txBody>
                    <a:bodyPr/>
                    <a:lstStyle/>
                    <a:p>
                      <a:pPr algn="ctr">
                        <a:lnSpc>
                          <a:spcPct val="200000"/>
                        </a:lnSpc>
                        <a:spcAft>
                          <a:spcPts val="0"/>
                        </a:spcAft>
                      </a:pPr>
                      <a:r>
                        <a:rPr lang="en-US" sz="1800" kern="100" dirty="0">
                          <a:effectLst/>
                          <a:latin typeface="+mn-lt"/>
                          <a:ea typeface="宋体" panose="02010600030101010101" pitchFamily="2" charset="-122"/>
                        </a:rPr>
                        <a:t>79.3%</a:t>
                      </a:r>
                      <a:endParaRPr lang="zh-CN" sz="1800" kern="100" dirty="0">
                        <a:effectLst/>
                        <a:latin typeface="+mn-lt"/>
                        <a:ea typeface="Times New Roman" panose="02020603050405020304" pitchFamily="18" charset="0"/>
                      </a:endParaRPr>
                    </a:p>
                  </a:txBody>
                  <a:tcPr marL="68580" marR="68580" marT="0" marB="0" anchor="ctr"/>
                </a:tc>
                <a:tc rowSpan="2">
                  <a:txBody>
                    <a:bodyPr/>
                    <a:lstStyle/>
                    <a:p>
                      <a:pPr algn="ctr">
                        <a:lnSpc>
                          <a:spcPct val="200000"/>
                        </a:lnSpc>
                        <a:spcAft>
                          <a:spcPts val="0"/>
                        </a:spcAft>
                      </a:pPr>
                      <a:r>
                        <a:rPr lang="en-US" sz="1800" kern="100" dirty="0">
                          <a:solidFill>
                            <a:srgbClr val="000000"/>
                          </a:solidFill>
                          <a:effectLst/>
                          <a:latin typeface="+mn-lt"/>
                          <a:ea typeface="宋体" panose="02010600030101010101" pitchFamily="2" charset="-122"/>
                        </a:rPr>
                        <a:t>39.83%</a:t>
                      </a:r>
                      <a:endParaRPr lang="zh-CN" sz="1800" kern="100" dirty="0">
                        <a:effectLst/>
                        <a:latin typeface="+mn-lt"/>
                        <a:ea typeface="Times New Roman" panose="02020603050405020304" pitchFamily="18" charset="0"/>
                      </a:endParaRPr>
                    </a:p>
                  </a:txBody>
                  <a:tcPr marL="68580" marR="68580" marT="0" marB="0" anchor="ctr"/>
                </a:tc>
              </a:tr>
              <a:tr h="493607">
                <a:tc>
                  <a:txBody>
                    <a:bodyPr/>
                    <a:lstStyle/>
                    <a:p>
                      <a:pPr algn="ctr">
                        <a:lnSpc>
                          <a:spcPct val="200000"/>
                        </a:lnSpc>
                        <a:spcAft>
                          <a:spcPts val="0"/>
                        </a:spcAft>
                      </a:pPr>
                      <a:r>
                        <a:rPr lang="en-US" sz="1600" kern="100" dirty="0">
                          <a:effectLst/>
                        </a:rPr>
                        <a:t>Plot 18 (Control)</a:t>
                      </a:r>
                      <a:endParaRPr lang="zh-CN" sz="1600" kern="1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lnSpc>
                          <a:spcPct val="200000"/>
                        </a:lnSpc>
                        <a:spcAft>
                          <a:spcPts val="0"/>
                        </a:spcAft>
                      </a:pPr>
                      <a:r>
                        <a:rPr lang="en-US" sz="1800" kern="100" dirty="0">
                          <a:solidFill>
                            <a:srgbClr val="000000"/>
                          </a:solidFill>
                          <a:effectLst/>
                          <a:latin typeface="+mn-lt"/>
                          <a:ea typeface="宋体" panose="02010600030101010101" pitchFamily="2" charset="-122"/>
                        </a:rPr>
                        <a:t>0:30:01</a:t>
                      </a:r>
                      <a:endParaRPr lang="zh-CN" sz="1800" kern="100" dirty="0">
                        <a:effectLst/>
                        <a:latin typeface="+mn-lt"/>
                        <a:ea typeface="Times New Roman" panose="02020603050405020304" pitchFamily="18" charset="0"/>
                      </a:endParaRPr>
                    </a:p>
                  </a:txBody>
                  <a:tcPr marL="68580" marR="68580" marT="0" marB="0" anchor="ctr"/>
                </a:tc>
                <a:tc>
                  <a:txBody>
                    <a:bodyPr/>
                    <a:lstStyle/>
                    <a:p>
                      <a:pPr algn="ctr">
                        <a:lnSpc>
                          <a:spcPct val="200000"/>
                        </a:lnSpc>
                        <a:spcAft>
                          <a:spcPts val="0"/>
                        </a:spcAft>
                      </a:pPr>
                      <a:r>
                        <a:rPr lang="en-US" sz="1800" kern="100">
                          <a:solidFill>
                            <a:srgbClr val="000000"/>
                          </a:solidFill>
                          <a:effectLst/>
                          <a:latin typeface="+mn-lt"/>
                          <a:ea typeface="宋体" panose="02010600030101010101" pitchFamily="2" charset="-122"/>
                        </a:rPr>
                        <a:t>223</a:t>
                      </a:r>
                      <a:endParaRPr lang="zh-CN" sz="1800" kern="100">
                        <a:effectLst/>
                        <a:latin typeface="+mn-lt"/>
                        <a:ea typeface="Times New Roman" panose="02020603050405020304" pitchFamily="18" charset="0"/>
                      </a:endParaRPr>
                    </a:p>
                  </a:txBody>
                  <a:tcPr marL="68580" marR="68580" marT="0" marB="0" anchor="ctr"/>
                </a:tc>
                <a:tc>
                  <a:txBody>
                    <a:bodyPr/>
                    <a:lstStyle/>
                    <a:p>
                      <a:pPr algn="ctr">
                        <a:lnSpc>
                          <a:spcPct val="200000"/>
                        </a:lnSpc>
                        <a:spcAft>
                          <a:spcPts val="0"/>
                        </a:spcAft>
                      </a:pPr>
                      <a:r>
                        <a:rPr lang="en-US" sz="1800" kern="100">
                          <a:solidFill>
                            <a:srgbClr val="000000"/>
                          </a:solidFill>
                          <a:effectLst/>
                          <a:latin typeface="+mn-lt"/>
                          <a:ea typeface="宋体" panose="02010600030101010101" pitchFamily="2" charset="-122"/>
                        </a:rPr>
                        <a:t>82.77</a:t>
                      </a:r>
                      <a:endParaRPr lang="zh-CN" sz="1800" kern="100">
                        <a:effectLst/>
                        <a:latin typeface="+mn-lt"/>
                        <a:ea typeface="Times New Roman" panose="02020603050405020304" pitchFamily="18" charset="0"/>
                      </a:endParaRPr>
                    </a:p>
                  </a:txBody>
                  <a:tcPr marL="68580" marR="68580" marT="0" marB="0" anchor="ctr"/>
                </a:tc>
                <a:tc>
                  <a:txBody>
                    <a:bodyPr/>
                    <a:lstStyle/>
                    <a:p>
                      <a:pPr algn="ctr">
                        <a:lnSpc>
                          <a:spcPct val="200000"/>
                        </a:lnSpc>
                        <a:spcAft>
                          <a:spcPts val="0"/>
                        </a:spcAft>
                      </a:pPr>
                      <a:r>
                        <a:rPr lang="en-US" sz="1800" kern="100">
                          <a:solidFill>
                            <a:srgbClr val="000000"/>
                          </a:solidFill>
                          <a:effectLst/>
                          <a:latin typeface="+mn-lt"/>
                          <a:ea typeface="宋体" panose="02010600030101010101" pitchFamily="2" charset="-122"/>
                        </a:rPr>
                        <a:t>140.23</a:t>
                      </a:r>
                      <a:endParaRPr lang="zh-CN" sz="1800" kern="100">
                        <a:effectLst/>
                        <a:latin typeface="+mn-lt"/>
                        <a:ea typeface="Times New Roman" panose="02020603050405020304" pitchFamily="18" charset="0"/>
                      </a:endParaRPr>
                    </a:p>
                  </a:txBody>
                  <a:tcPr marL="68580" marR="68580" marT="0" marB="0" anchor="ctr"/>
                </a:tc>
                <a:tc>
                  <a:txBody>
                    <a:bodyPr/>
                    <a:lstStyle/>
                    <a:p>
                      <a:pPr algn="ctr">
                        <a:lnSpc>
                          <a:spcPct val="200000"/>
                        </a:lnSpc>
                        <a:spcAft>
                          <a:spcPts val="0"/>
                        </a:spcAft>
                      </a:pPr>
                      <a:r>
                        <a:rPr lang="en-US" sz="1800" kern="100" dirty="0">
                          <a:solidFill>
                            <a:srgbClr val="000000"/>
                          </a:solidFill>
                          <a:effectLst/>
                          <a:latin typeface="+mn-lt"/>
                          <a:ea typeface="宋体" panose="02010600030101010101" pitchFamily="2" charset="-122"/>
                        </a:rPr>
                        <a:t>62.9%</a:t>
                      </a:r>
                      <a:endParaRPr lang="zh-CN" sz="1800" kern="100" dirty="0">
                        <a:effectLst/>
                        <a:latin typeface="+mn-lt"/>
                        <a:ea typeface="Times New Roman" panose="02020603050405020304" pitchFamily="18" charset="0"/>
                      </a:endParaRPr>
                    </a:p>
                  </a:txBody>
                  <a:tcPr marL="68580" marR="68580" marT="0" marB="0" anchor="ctr"/>
                </a:tc>
                <a:tc vMerge="1">
                  <a:txBody>
                    <a:bodyPr/>
                    <a:lstStyle/>
                    <a:p>
                      <a:pPr algn="ctr">
                        <a:lnSpc>
                          <a:spcPct val="200000"/>
                        </a:lnSpc>
                        <a:spcAft>
                          <a:spcPts val="0"/>
                        </a:spcAft>
                      </a:pPr>
                      <a:endParaRPr lang="zh-CN" sz="1800" kern="100" dirty="0">
                        <a:effectLst/>
                        <a:latin typeface="+mn-lt"/>
                        <a:ea typeface="Times New Roman" panose="02020603050405020304" pitchFamily="18" charset="0"/>
                      </a:endParaRPr>
                    </a:p>
                  </a:txBody>
                  <a:tcPr marL="68580" marR="68580" marT="0" marB="0" anchor="ctr"/>
                </a:tc>
              </a:tr>
            </a:tbl>
          </a:graphicData>
        </a:graphic>
      </p:graphicFrame>
      <p:sp>
        <p:nvSpPr>
          <p:cNvPr id="3" name="Slide Number Placeholder 2"/>
          <p:cNvSpPr>
            <a:spLocks noGrp="1"/>
          </p:cNvSpPr>
          <p:nvPr>
            <p:ph type="sldNum" sz="quarter" idx="12"/>
          </p:nvPr>
        </p:nvSpPr>
        <p:spPr/>
        <p:txBody>
          <a:bodyPr/>
          <a:lstStyle/>
          <a:p>
            <a:fld id="{A94265A6-8BBF-864B-863C-9248948DDB56}" type="slidenum">
              <a:rPr lang="en-US" smtClean="0"/>
              <a:t>55</a:t>
            </a:fld>
            <a:endParaRPr lang="en-US"/>
          </a:p>
        </p:txBody>
      </p:sp>
    </p:spTree>
    <p:extLst>
      <p:ext uri="{BB962C8B-B14F-4D97-AF65-F5344CB8AC3E}">
        <p14:creationId xmlns:p14="http://schemas.microsoft.com/office/powerpoint/2010/main" val="1014924096"/>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 Observations</a:t>
            </a:r>
            <a:endParaRPr lang="en-US" dirty="0"/>
          </a:p>
        </p:txBody>
      </p:sp>
      <p:sp>
        <p:nvSpPr>
          <p:cNvPr id="3" name="Content Placeholder 2"/>
          <p:cNvSpPr>
            <a:spLocks noGrp="1"/>
          </p:cNvSpPr>
          <p:nvPr>
            <p:ph idx="1"/>
          </p:nvPr>
        </p:nvSpPr>
        <p:spPr/>
        <p:txBody>
          <a:bodyPr>
            <a:normAutofit/>
          </a:bodyPr>
          <a:lstStyle/>
          <a:p>
            <a:r>
              <a:rPr lang="en-US" sz="2000" dirty="0" smtClean="0"/>
              <a:t>Conductivity Prototype has only 51.55 gallons of runoff, leading to a runoff reduction rate of 41.51% </a:t>
            </a:r>
          </a:p>
          <a:p>
            <a:r>
              <a:rPr lang="en-US" sz="2000" dirty="0" smtClean="0"/>
              <a:t>Conductivity prototype has allowed 5:30:53 for the 30-minutes effective irrigation, which prevents the nutrients from being flushed by the runoff</a:t>
            </a:r>
          </a:p>
          <a:p>
            <a:r>
              <a:rPr lang="en-US" sz="2000" dirty="0" smtClean="0"/>
              <a:t>Cubic float prototype has reduced the runoff by 39.83%, a little lower than the conductivity prototype</a:t>
            </a:r>
          </a:p>
          <a:p>
            <a:r>
              <a:rPr lang="en-US" sz="2000" dirty="0" smtClean="0"/>
              <a:t>However, the cubic float prototype has allowed 7:41:02 for the 30-minutes effective irrigation, two hours longer than the conductivity prototype</a:t>
            </a:r>
          </a:p>
          <a:p>
            <a:r>
              <a:rPr lang="en-US" sz="2000" dirty="0" smtClean="0">
                <a:solidFill>
                  <a:srgbClr val="FF0000"/>
                </a:solidFill>
              </a:rPr>
              <a:t>Electronic system is an integral part of any water saving (irrigation) system</a:t>
            </a:r>
            <a:endParaRPr lang="en-US" sz="2000" dirty="0">
              <a:solidFill>
                <a:srgbClr val="FF0000"/>
              </a:solidFill>
            </a:endParaRPr>
          </a:p>
        </p:txBody>
      </p:sp>
      <p:sp>
        <p:nvSpPr>
          <p:cNvPr id="4" name="Slide Number Placeholder 3"/>
          <p:cNvSpPr>
            <a:spLocks noGrp="1"/>
          </p:cNvSpPr>
          <p:nvPr>
            <p:ph type="sldNum" sz="quarter" idx="12"/>
          </p:nvPr>
        </p:nvSpPr>
        <p:spPr/>
        <p:txBody>
          <a:bodyPr/>
          <a:lstStyle/>
          <a:p>
            <a:fld id="{A94265A6-8BBF-864B-863C-9248948DDB56}" type="slidenum">
              <a:rPr lang="en-US" smtClean="0"/>
              <a:t>56</a:t>
            </a:fld>
            <a:endParaRPr lang="en-US"/>
          </a:p>
        </p:txBody>
      </p:sp>
    </p:spTree>
    <p:extLst>
      <p:ext uri="{BB962C8B-B14F-4D97-AF65-F5344CB8AC3E}">
        <p14:creationId xmlns:p14="http://schemas.microsoft.com/office/powerpoint/2010/main" val="2380210874"/>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43839" y="2943498"/>
            <a:ext cx="8612777" cy="783772"/>
          </a:xfrm>
        </p:spPr>
        <p:style>
          <a:lnRef idx="2">
            <a:schemeClr val="accent2">
              <a:shade val="50000"/>
            </a:schemeClr>
          </a:lnRef>
          <a:fillRef idx="1">
            <a:schemeClr val="accent2"/>
          </a:fillRef>
          <a:effectRef idx="0">
            <a:schemeClr val="accent2"/>
          </a:effectRef>
          <a:fontRef idx="minor">
            <a:schemeClr val="lt1"/>
          </a:fontRef>
        </p:style>
        <p:txBody>
          <a:bodyPr>
            <a:normAutofit/>
          </a:bodyPr>
          <a:lstStyle/>
          <a:p>
            <a:pPr marL="0" indent="0" algn="ctr">
              <a:buNone/>
            </a:pPr>
            <a:r>
              <a:rPr lang="en-US" altLang="zh-CN" sz="4400" dirty="0" smtClean="0"/>
              <a:t>Conclusion</a:t>
            </a:r>
            <a:endParaRPr lang="en-US" altLang="zh-CN" sz="4400" dirty="0"/>
          </a:p>
          <a:p>
            <a:endParaRPr lang="zh-CN" altLang="en-US" dirty="0"/>
          </a:p>
        </p:txBody>
      </p:sp>
      <p:sp>
        <p:nvSpPr>
          <p:cNvPr id="4" name="Slide Number Placeholder 3"/>
          <p:cNvSpPr>
            <a:spLocks noGrp="1"/>
          </p:cNvSpPr>
          <p:nvPr>
            <p:ph type="sldNum" sz="quarter" idx="12"/>
          </p:nvPr>
        </p:nvSpPr>
        <p:spPr/>
        <p:txBody>
          <a:bodyPr/>
          <a:lstStyle/>
          <a:p>
            <a:fld id="{F06A5241-12CB-C64D-AE38-6540AC6C648E}" type="slidenum">
              <a:rPr lang="en-US" smtClean="0"/>
              <a:pPr/>
              <a:t>57</a:t>
            </a:fld>
            <a:endParaRPr lang="en-US" dirty="0"/>
          </a:p>
        </p:txBody>
      </p:sp>
    </p:spTree>
    <p:extLst>
      <p:ext uri="{BB962C8B-B14F-4D97-AF65-F5344CB8AC3E}">
        <p14:creationId xmlns:p14="http://schemas.microsoft.com/office/powerpoint/2010/main" val="40284001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92832"/>
            <a:ext cx="8229600" cy="803756"/>
          </a:xfrm>
        </p:spPr>
        <p:txBody>
          <a:bodyPr/>
          <a:lstStyle/>
          <a:p>
            <a:r>
              <a:rPr lang="en-US" altLang="zh-CN" dirty="0" smtClean="0"/>
              <a:t>Conclusion</a:t>
            </a:r>
            <a:endParaRPr lang="zh-CN" altLang="en-US" dirty="0"/>
          </a:p>
        </p:txBody>
      </p:sp>
      <p:sp>
        <p:nvSpPr>
          <p:cNvPr id="3" name="Content Placeholder 2"/>
          <p:cNvSpPr>
            <a:spLocks noGrp="1"/>
          </p:cNvSpPr>
          <p:nvPr>
            <p:ph idx="1"/>
          </p:nvPr>
        </p:nvSpPr>
        <p:spPr>
          <a:xfrm>
            <a:off x="457200" y="2065775"/>
            <a:ext cx="8229600" cy="4143186"/>
          </a:xfrm>
        </p:spPr>
        <p:txBody>
          <a:bodyPr>
            <a:normAutofit fontScale="32500" lnSpcReduction="20000"/>
          </a:bodyPr>
          <a:lstStyle/>
          <a:p>
            <a:pPr>
              <a:buFont typeface="Wingdings" panose="05000000000000000000" pitchFamily="2" charset="2"/>
              <a:buChar char="Ø"/>
            </a:pPr>
            <a:r>
              <a:rPr lang="en-US" altLang="zh-CN" sz="7200" dirty="0" smtClean="0"/>
              <a:t>The performance of conductivity and the cubic float prototype was validated both in the lab and in the field to show the capability of detecting runoff</a:t>
            </a:r>
          </a:p>
          <a:p>
            <a:pPr>
              <a:buFont typeface="Wingdings" panose="05000000000000000000" pitchFamily="2" charset="2"/>
              <a:buChar char="Ø"/>
            </a:pPr>
            <a:endParaRPr lang="en-US" altLang="zh-CN" sz="7200" dirty="0"/>
          </a:p>
          <a:p>
            <a:pPr>
              <a:buFont typeface="Wingdings" panose="05000000000000000000" pitchFamily="2" charset="2"/>
              <a:buChar char="Ø"/>
            </a:pPr>
            <a:r>
              <a:rPr lang="en-US" altLang="zh-CN" sz="7200" dirty="0" smtClean="0"/>
              <a:t>The I/O Communication and Control Module is able to control cycled-soaking processes effectively</a:t>
            </a:r>
          </a:p>
          <a:p>
            <a:pPr marL="0" indent="0">
              <a:buNone/>
            </a:pPr>
            <a:endParaRPr lang="en-US" altLang="zh-CN" sz="7200" dirty="0" smtClean="0"/>
          </a:p>
          <a:p>
            <a:pPr>
              <a:buFont typeface="Wingdings" panose="05000000000000000000" pitchFamily="2" charset="2"/>
              <a:buChar char="Ø"/>
            </a:pPr>
            <a:r>
              <a:rPr lang="en-US" altLang="zh-CN" sz="7200" dirty="0"/>
              <a:t>The conductivity prototype resulted in 40% - 50% reduction in runoff </a:t>
            </a:r>
            <a:r>
              <a:rPr lang="en-US" altLang="zh-CN" sz="7200" dirty="0" smtClean="0"/>
              <a:t>based </a:t>
            </a:r>
            <a:r>
              <a:rPr lang="en-US" altLang="zh-CN" sz="7200" dirty="0"/>
              <a:t>on a 30 minutes effective </a:t>
            </a:r>
            <a:r>
              <a:rPr lang="en-US" altLang="zh-CN" sz="7200" dirty="0" smtClean="0"/>
              <a:t>irrigation </a:t>
            </a:r>
          </a:p>
          <a:p>
            <a:endParaRPr lang="en-US" altLang="zh-CN" sz="7200" dirty="0"/>
          </a:p>
          <a:p>
            <a:pPr>
              <a:buFont typeface="Wingdings" panose="05000000000000000000" pitchFamily="2" charset="2"/>
              <a:buChar char="Ø"/>
            </a:pPr>
            <a:endParaRPr lang="en-US" altLang="zh-CN" sz="7200" dirty="0" smtClean="0"/>
          </a:p>
          <a:p>
            <a:pPr marL="0" indent="0">
              <a:buNone/>
            </a:pPr>
            <a:endParaRPr lang="en-US" altLang="zh-CN" dirty="0" smtClean="0"/>
          </a:p>
        </p:txBody>
      </p:sp>
      <p:sp>
        <p:nvSpPr>
          <p:cNvPr id="5" name="Slide Number Placeholder 4"/>
          <p:cNvSpPr>
            <a:spLocks noGrp="1"/>
          </p:cNvSpPr>
          <p:nvPr>
            <p:ph type="sldNum" sz="quarter" idx="12"/>
          </p:nvPr>
        </p:nvSpPr>
        <p:spPr>
          <a:xfrm>
            <a:off x="6553200" y="6310312"/>
            <a:ext cx="2133600" cy="365125"/>
          </a:xfrm>
        </p:spPr>
        <p:txBody>
          <a:bodyPr/>
          <a:lstStyle/>
          <a:p>
            <a:fld id="{F06A5241-12CB-C64D-AE38-6540AC6C648E}" type="slidenum">
              <a:rPr lang="en-US" smtClean="0"/>
              <a:pPr/>
              <a:t>58</a:t>
            </a:fld>
            <a:endParaRPr lang="en-US" dirty="0"/>
          </a:p>
        </p:txBody>
      </p:sp>
    </p:spTree>
    <p:extLst>
      <p:ext uri="{BB962C8B-B14F-4D97-AF65-F5344CB8AC3E}">
        <p14:creationId xmlns:p14="http://schemas.microsoft.com/office/powerpoint/2010/main" val="1940609567"/>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Conclusion (contd.)</a:t>
            </a:r>
            <a:endParaRPr lang="zh-CN" altLang="en-US" dirty="0"/>
          </a:p>
        </p:txBody>
      </p:sp>
      <p:sp>
        <p:nvSpPr>
          <p:cNvPr id="3" name="Content Placeholder 2"/>
          <p:cNvSpPr>
            <a:spLocks noGrp="1"/>
          </p:cNvSpPr>
          <p:nvPr>
            <p:ph idx="1"/>
          </p:nvPr>
        </p:nvSpPr>
        <p:spPr>
          <a:xfrm>
            <a:off x="457200" y="1730182"/>
            <a:ext cx="8229600" cy="4580130"/>
          </a:xfrm>
        </p:spPr>
        <p:txBody>
          <a:bodyPr>
            <a:normAutofit fontScale="32500" lnSpcReduction="20000"/>
          </a:bodyPr>
          <a:lstStyle/>
          <a:p>
            <a:endParaRPr lang="en-US" altLang="zh-CN" sz="7200" dirty="0"/>
          </a:p>
          <a:p>
            <a:pPr>
              <a:buFont typeface="Wingdings" panose="05000000000000000000" pitchFamily="2" charset="2"/>
              <a:buChar char="Ø"/>
            </a:pPr>
            <a:r>
              <a:rPr lang="en-US" altLang="zh-CN" sz="7200" dirty="0" smtClean="0"/>
              <a:t>The </a:t>
            </a:r>
            <a:r>
              <a:rPr lang="en-US" altLang="zh-CN" sz="7200" dirty="0"/>
              <a:t>cubic float prototype showed the ability of reducing runoff by 40% and allowed greater water </a:t>
            </a:r>
            <a:r>
              <a:rPr lang="en-US" altLang="zh-CN" sz="7200" dirty="0" smtClean="0"/>
              <a:t>absorption</a:t>
            </a:r>
          </a:p>
          <a:p>
            <a:pPr>
              <a:buFont typeface="Wingdings" panose="05000000000000000000" pitchFamily="2" charset="2"/>
              <a:buChar char="Ø"/>
            </a:pPr>
            <a:endParaRPr lang="en-US" altLang="zh-CN" sz="7200" dirty="0"/>
          </a:p>
          <a:p>
            <a:pPr>
              <a:buFont typeface="Wingdings" panose="05000000000000000000" pitchFamily="2" charset="2"/>
              <a:buChar char="Ø"/>
            </a:pPr>
            <a:r>
              <a:rPr lang="en-US" altLang="zh-CN" sz="7200" dirty="0"/>
              <a:t>A web-based interface (i.e. server) was designed and programmer so that irrigation data could be accessed </a:t>
            </a:r>
            <a:r>
              <a:rPr lang="en-US" altLang="zh-CN" sz="7200" dirty="0" smtClean="0"/>
              <a:t>online</a:t>
            </a:r>
          </a:p>
          <a:p>
            <a:pPr>
              <a:buFont typeface="Wingdings" panose="05000000000000000000" pitchFamily="2" charset="2"/>
              <a:buChar char="Ø"/>
            </a:pPr>
            <a:endParaRPr lang="en-US" altLang="zh-CN" sz="7200" dirty="0"/>
          </a:p>
          <a:p>
            <a:pPr>
              <a:buFont typeface="Wingdings" panose="05000000000000000000" pitchFamily="2" charset="2"/>
              <a:buChar char="Ø"/>
            </a:pPr>
            <a:r>
              <a:rPr lang="en-US" altLang="zh-CN" sz="7200" dirty="0"/>
              <a:t>A</a:t>
            </a:r>
            <a:r>
              <a:rPr lang="en-US" altLang="zh-CN" sz="7200" dirty="0" smtClean="0"/>
              <a:t> </a:t>
            </a:r>
            <a:r>
              <a:rPr lang="en-US" altLang="zh-CN" sz="7200" dirty="0"/>
              <a:t>wireless communication module and an autonomous energy system were designed and tested to allow wireless communication between the irrigation runoff sensors and the control unit which also allowed for energy </a:t>
            </a:r>
            <a:r>
              <a:rPr lang="en-US" altLang="zh-CN" sz="7200" dirty="0" smtClean="0"/>
              <a:t>savings</a:t>
            </a:r>
          </a:p>
          <a:p>
            <a:pPr marL="0" indent="0">
              <a:buNone/>
            </a:pPr>
            <a:endParaRPr lang="en-US" altLang="zh-CN" dirty="0" smtClean="0"/>
          </a:p>
        </p:txBody>
      </p:sp>
      <p:sp>
        <p:nvSpPr>
          <p:cNvPr id="5" name="Slide Number Placeholder 4"/>
          <p:cNvSpPr>
            <a:spLocks noGrp="1"/>
          </p:cNvSpPr>
          <p:nvPr>
            <p:ph type="sldNum" sz="quarter" idx="12"/>
          </p:nvPr>
        </p:nvSpPr>
        <p:spPr>
          <a:xfrm>
            <a:off x="6553200" y="6310312"/>
            <a:ext cx="2133600" cy="365125"/>
          </a:xfrm>
        </p:spPr>
        <p:txBody>
          <a:bodyPr/>
          <a:lstStyle/>
          <a:p>
            <a:fld id="{F06A5241-12CB-C64D-AE38-6540AC6C648E}" type="slidenum">
              <a:rPr lang="en-US" smtClean="0"/>
              <a:pPr/>
              <a:t>59</a:t>
            </a:fld>
            <a:endParaRPr lang="en-US" dirty="0"/>
          </a:p>
        </p:txBody>
      </p:sp>
    </p:spTree>
    <p:extLst>
      <p:ext uri="{BB962C8B-B14F-4D97-AF65-F5344CB8AC3E}">
        <p14:creationId xmlns:p14="http://schemas.microsoft.com/office/powerpoint/2010/main" val="202851527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ltLang="zh-CN" sz="2400" dirty="0"/>
              <a:t>Current Circumstances and Effects of the Urban Runoff</a:t>
            </a:r>
            <a:endParaRPr lang="en-US" sz="2400" dirty="0"/>
          </a:p>
        </p:txBody>
      </p:sp>
      <p:sp>
        <p:nvSpPr>
          <p:cNvPr id="3" name="Content Placeholder 2"/>
          <p:cNvSpPr>
            <a:spLocks noGrp="1"/>
          </p:cNvSpPr>
          <p:nvPr>
            <p:ph idx="1"/>
          </p:nvPr>
        </p:nvSpPr>
        <p:spPr>
          <a:xfrm>
            <a:off x="457200" y="1852933"/>
            <a:ext cx="8229600" cy="4246281"/>
          </a:xfrm>
        </p:spPr>
        <p:txBody>
          <a:bodyPr>
            <a:normAutofit/>
          </a:bodyPr>
          <a:lstStyle/>
          <a:p>
            <a:pPr>
              <a:buFont typeface="Wingdings" panose="05000000000000000000" pitchFamily="2" charset="2"/>
              <a:buChar char="p"/>
            </a:pPr>
            <a:r>
              <a:rPr lang="en-US" altLang="zh-CN" sz="2400" dirty="0" err="1" smtClean="0"/>
              <a:t>Weibel</a:t>
            </a:r>
            <a:r>
              <a:rPr lang="en-US" altLang="zh-CN" sz="2400" dirty="0" smtClean="0"/>
              <a:t> et al. “Urban </a:t>
            </a:r>
            <a:r>
              <a:rPr lang="en-US" altLang="zh-CN" sz="2400" dirty="0"/>
              <a:t>Land Runoff as a Factor in Stream Pollution</a:t>
            </a:r>
            <a:r>
              <a:rPr lang="en-US" altLang="zh-CN" sz="2400" dirty="0" smtClean="0"/>
              <a:t>.” (1963)</a:t>
            </a:r>
          </a:p>
          <a:p>
            <a:pPr lvl="1">
              <a:buFont typeface="Wingdings" panose="05000000000000000000" pitchFamily="2" charset="2"/>
              <a:buChar char="Ø"/>
            </a:pPr>
            <a:r>
              <a:rPr lang="en-US" altLang="zh-CN" sz="1800" dirty="0" smtClean="0"/>
              <a:t>Investigated the role of urban land runoff in stream pollution</a:t>
            </a:r>
          </a:p>
          <a:p>
            <a:pPr lvl="1">
              <a:buFont typeface="Wingdings" panose="05000000000000000000" pitchFamily="2" charset="2"/>
              <a:buChar char="Ø"/>
            </a:pPr>
            <a:endParaRPr lang="en-US" altLang="zh-CN" sz="1800" dirty="0" smtClean="0"/>
          </a:p>
          <a:p>
            <a:pPr lvl="1">
              <a:buFont typeface="Wingdings" panose="05000000000000000000" pitchFamily="2" charset="2"/>
              <a:buChar char="Ø"/>
            </a:pPr>
            <a:r>
              <a:rPr lang="en-US" altLang="zh-CN" sz="1800" dirty="0" smtClean="0"/>
              <a:t>Sample </a:t>
            </a:r>
            <a:r>
              <a:rPr lang="en-US" altLang="zh-CN" sz="1800" dirty="0"/>
              <a:t>area included family homes, stores, restaurants and other public </a:t>
            </a:r>
            <a:r>
              <a:rPr lang="en-US" altLang="zh-CN" sz="1800" dirty="0" smtClean="0"/>
              <a:t>buildings</a:t>
            </a:r>
          </a:p>
          <a:p>
            <a:pPr lvl="1">
              <a:buFont typeface="Wingdings" panose="05000000000000000000" pitchFamily="2" charset="2"/>
              <a:buChar char="Ø"/>
            </a:pPr>
            <a:endParaRPr lang="en-US" altLang="zh-CN" sz="1800" dirty="0" smtClean="0"/>
          </a:p>
          <a:p>
            <a:pPr lvl="1">
              <a:buFont typeface="Wingdings" panose="05000000000000000000" pitchFamily="2" charset="2"/>
              <a:buChar char="Ø"/>
            </a:pPr>
            <a:r>
              <a:rPr lang="en-US" altLang="zh-CN" sz="1800" dirty="0"/>
              <a:t>The study showed the storm runoff </a:t>
            </a:r>
            <a:r>
              <a:rPr lang="en-US" altLang="zh-CN" sz="1800" dirty="0" smtClean="0"/>
              <a:t>can cause a rise of various elements</a:t>
            </a:r>
            <a:r>
              <a:rPr lang="en-US" altLang="zh-CN" sz="1800" dirty="0"/>
              <a:t> </a:t>
            </a:r>
            <a:r>
              <a:rPr lang="en-US" altLang="zh-CN" sz="1800" dirty="0" smtClean="0"/>
              <a:t>which could be treated as the indexes of pollution  </a:t>
            </a:r>
          </a:p>
          <a:p>
            <a:pPr marL="457200" lvl="1" indent="0">
              <a:buNone/>
            </a:pPr>
            <a:endParaRPr lang="en-US" altLang="zh-CN" sz="1600" dirty="0" smtClean="0"/>
          </a:p>
          <a:p>
            <a:pPr marL="457200" lvl="1" indent="0">
              <a:buNone/>
            </a:pPr>
            <a:endParaRPr lang="en-US" altLang="zh-CN" sz="1600" dirty="0"/>
          </a:p>
          <a:p>
            <a:pPr marL="457200" lvl="1" indent="0">
              <a:buNone/>
            </a:pPr>
            <a:endParaRPr lang="en-US" altLang="zh-CN" sz="1600" dirty="0" smtClean="0"/>
          </a:p>
        </p:txBody>
      </p:sp>
      <p:sp>
        <p:nvSpPr>
          <p:cNvPr id="4" name="Slide Number Placeholder 3"/>
          <p:cNvSpPr>
            <a:spLocks noGrp="1"/>
          </p:cNvSpPr>
          <p:nvPr>
            <p:ph type="sldNum" sz="quarter" idx="12"/>
          </p:nvPr>
        </p:nvSpPr>
        <p:spPr/>
        <p:txBody>
          <a:bodyPr/>
          <a:lstStyle/>
          <a:p>
            <a:fld id="{F06A5241-12CB-C64D-AE38-6540AC6C648E}" type="slidenum">
              <a:rPr lang="en-US" smtClean="0"/>
              <a:pPr/>
              <a:t>6</a:t>
            </a:fld>
            <a:endParaRPr lang="en-US" dirty="0"/>
          </a:p>
        </p:txBody>
      </p:sp>
    </p:spTree>
    <p:extLst>
      <p:ext uri="{BB962C8B-B14F-4D97-AF65-F5344CB8AC3E}">
        <p14:creationId xmlns:p14="http://schemas.microsoft.com/office/powerpoint/2010/main" val="1428175353"/>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zh-CN" dirty="0" smtClean="0"/>
              <a:t>Future Work: Reduction of Effective Irrigation Time</a:t>
            </a:r>
            <a:endParaRPr lang="zh-CN" altLang="en-US" dirty="0"/>
          </a:p>
        </p:txBody>
      </p:sp>
      <p:sp>
        <p:nvSpPr>
          <p:cNvPr id="3" name="Content Placeholder 2"/>
          <p:cNvSpPr>
            <a:spLocks noGrp="1"/>
          </p:cNvSpPr>
          <p:nvPr>
            <p:ph idx="1"/>
          </p:nvPr>
        </p:nvSpPr>
        <p:spPr/>
        <p:txBody>
          <a:bodyPr>
            <a:normAutofit/>
          </a:bodyPr>
          <a:lstStyle/>
          <a:p>
            <a:pPr>
              <a:buFont typeface="Wingdings" panose="05000000000000000000" pitchFamily="2" charset="2"/>
              <a:buChar char="p"/>
            </a:pPr>
            <a:r>
              <a:rPr lang="en-US" altLang="zh-CN" sz="2000" dirty="0"/>
              <a:t>Further studies should focus on investigating different irrigation strategies for runoff reduction, grass quality and economic benefits</a:t>
            </a:r>
            <a:r>
              <a:rPr lang="en-US" altLang="zh-CN" sz="2000" dirty="0" smtClean="0"/>
              <a:t>.</a:t>
            </a:r>
          </a:p>
          <a:p>
            <a:pPr marL="800100" lvl="1" indent="-342900">
              <a:buFont typeface="+mj-lt"/>
              <a:buAutoNum type="arabicPeriod"/>
            </a:pPr>
            <a:r>
              <a:rPr lang="en-US" altLang="zh-CN" sz="1600" dirty="0"/>
              <a:t>Reduction of Effective Irrigation </a:t>
            </a:r>
            <a:r>
              <a:rPr lang="en-US" altLang="zh-CN" sz="1600" dirty="0" smtClean="0"/>
              <a:t>Time</a:t>
            </a:r>
          </a:p>
          <a:p>
            <a:pPr marL="804863" lvl="1" indent="0">
              <a:buNone/>
            </a:pPr>
            <a:r>
              <a:rPr lang="en-US" altLang="zh-CN" sz="1600" dirty="0" smtClean="0"/>
              <a:t>The </a:t>
            </a:r>
            <a:r>
              <a:rPr lang="en-US" altLang="zh-CN" sz="1600" dirty="0"/>
              <a:t>effective irrigation time of the experimental plot could be reduced in order to maintain the same quality of the grass as the control plot by reducing the level of water absorption for the same weekly irrigation frequencies.</a:t>
            </a:r>
            <a:endParaRPr lang="en-US" altLang="zh-CN" sz="1600" dirty="0" smtClean="0"/>
          </a:p>
          <a:p>
            <a:pPr lvl="1">
              <a:buFont typeface="Wingdings" panose="05000000000000000000" pitchFamily="2" charset="2"/>
              <a:buChar char="Ø"/>
            </a:pPr>
            <a:endParaRPr lang="en-US" altLang="zh-CN" sz="1600" dirty="0" smtClean="0"/>
          </a:p>
          <a:p>
            <a:pPr lvl="1">
              <a:buFont typeface="Wingdings" panose="05000000000000000000" pitchFamily="2" charset="2"/>
              <a:buChar char="Ø"/>
            </a:pPr>
            <a:endParaRPr lang="en-US" altLang="zh-CN" sz="1600" dirty="0"/>
          </a:p>
          <a:p>
            <a:pPr lvl="1">
              <a:buFont typeface="Wingdings" panose="05000000000000000000" pitchFamily="2" charset="2"/>
              <a:buChar char="Ø"/>
            </a:pPr>
            <a:endParaRPr lang="en-US" altLang="zh-CN" sz="1600" dirty="0" smtClean="0"/>
          </a:p>
          <a:p>
            <a:pPr lvl="1">
              <a:buFont typeface="Wingdings" panose="05000000000000000000" pitchFamily="2" charset="2"/>
              <a:buChar char="Ø"/>
            </a:pPr>
            <a:endParaRPr lang="en-US" altLang="zh-CN" sz="1600" dirty="0" smtClean="0"/>
          </a:p>
          <a:p>
            <a:pPr lvl="1">
              <a:buFont typeface="Wingdings" panose="05000000000000000000" pitchFamily="2" charset="2"/>
              <a:buChar char="Ø"/>
            </a:pPr>
            <a:endParaRPr lang="zh-CN" altLang="en-US" sz="1600" dirty="0"/>
          </a:p>
        </p:txBody>
      </p:sp>
      <p:graphicFrame>
        <p:nvGraphicFramePr>
          <p:cNvPr id="6" name="Table 5"/>
          <p:cNvGraphicFramePr>
            <a:graphicFrameLocks noGrp="1"/>
          </p:cNvGraphicFramePr>
          <p:nvPr>
            <p:extLst>
              <p:ext uri="{D42A27DB-BD31-4B8C-83A1-F6EECF244321}">
                <p14:modId xmlns:p14="http://schemas.microsoft.com/office/powerpoint/2010/main" val="2745977883"/>
              </p:ext>
            </p:extLst>
          </p:nvPr>
        </p:nvGraphicFramePr>
        <p:xfrm>
          <a:off x="457200" y="3884100"/>
          <a:ext cx="8229600" cy="2194560"/>
        </p:xfrm>
        <a:graphic>
          <a:graphicData uri="http://schemas.openxmlformats.org/drawingml/2006/table">
            <a:tbl>
              <a:tblPr firstRow="1" firstCol="1" bandRow="1">
                <a:tableStyleId>{5C22544A-7EE6-4342-B048-85BDC9FD1C3A}</a:tableStyleId>
              </a:tblPr>
              <a:tblGrid>
                <a:gridCol w="3843867"/>
                <a:gridCol w="2379133"/>
                <a:gridCol w="2006600"/>
              </a:tblGrid>
              <a:tr h="0">
                <a:tc>
                  <a:txBody>
                    <a:bodyPr/>
                    <a:lstStyle/>
                    <a:p>
                      <a:pPr algn="ctr">
                        <a:lnSpc>
                          <a:spcPct val="200000"/>
                        </a:lnSpc>
                        <a:spcAft>
                          <a:spcPts val="0"/>
                        </a:spcAft>
                      </a:pPr>
                      <a:r>
                        <a:rPr lang="en-US" sz="1800" dirty="0">
                          <a:effectLst/>
                        </a:rPr>
                        <a:t> </a:t>
                      </a:r>
                      <a:endParaRPr lang="zh-CN" sz="18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lnSpc>
                          <a:spcPct val="200000"/>
                        </a:lnSpc>
                        <a:spcAft>
                          <a:spcPts val="0"/>
                        </a:spcAft>
                      </a:pPr>
                      <a:r>
                        <a:rPr lang="en-US" sz="1800" dirty="0">
                          <a:effectLst/>
                        </a:rPr>
                        <a:t>Experimental Group</a:t>
                      </a:r>
                      <a:endParaRPr lang="zh-CN" sz="18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lnSpc>
                          <a:spcPct val="200000"/>
                        </a:lnSpc>
                        <a:spcAft>
                          <a:spcPts val="0"/>
                        </a:spcAft>
                      </a:pPr>
                      <a:r>
                        <a:rPr lang="en-US" sz="1800">
                          <a:effectLst/>
                        </a:rPr>
                        <a:t>Control Group</a:t>
                      </a:r>
                      <a:endParaRPr lang="zh-CN" sz="1800">
                        <a:effectLst/>
                        <a:latin typeface="Times New Roman" panose="02020603050405020304" pitchFamily="18" charset="0"/>
                        <a:ea typeface="Times New Roman" panose="02020603050405020304" pitchFamily="18" charset="0"/>
                      </a:endParaRPr>
                    </a:p>
                  </a:txBody>
                  <a:tcPr marL="68580" marR="68580" marT="0" marB="0" anchor="ctr"/>
                </a:tc>
              </a:tr>
              <a:tr h="0">
                <a:tc>
                  <a:txBody>
                    <a:bodyPr/>
                    <a:lstStyle/>
                    <a:p>
                      <a:pPr algn="ctr">
                        <a:lnSpc>
                          <a:spcPct val="200000"/>
                        </a:lnSpc>
                        <a:spcAft>
                          <a:spcPts val="0"/>
                        </a:spcAft>
                      </a:pPr>
                      <a:r>
                        <a:rPr lang="en-US" sz="1800" dirty="0">
                          <a:effectLst/>
                        </a:rPr>
                        <a:t>Effective Irrigation Time</a:t>
                      </a:r>
                      <a:endParaRPr lang="zh-CN" sz="18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lnSpc>
                          <a:spcPct val="200000"/>
                        </a:lnSpc>
                        <a:spcAft>
                          <a:spcPts val="0"/>
                        </a:spcAft>
                      </a:pPr>
                      <a:r>
                        <a:rPr lang="en-US" sz="1800" dirty="0">
                          <a:effectLst/>
                        </a:rPr>
                        <a:t>EIT &lt; 30 minutes</a:t>
                      </a:r>
                      <a:endParaRPr lang="zh-CN" sz="18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lnSpc>
                          <a:spcPct val="200000"/>
                        </a:lnSpc>
                        <a:spcAft>
                          <a:spcPts val="0"/>
                        </a:spcAft>
                      </a:pPr>
                      <a:r>
                        <a:rPr lang="en-US" sz="1800">
                          <a:effectLst/>
                        </a:rPr>
                        <a:t>30 minutes</a:t>
                      </a:r>
                      <a:endParaRPr lang="zh-CN" sz="1800">
                        <a:effectLst/>
                        <a:latin typeface="Times New Roman" panose="02020603050405020304" pitchFamily="18" charset="0"/>
                        <a:ea typeface="Times New Roman" panose="02020603050405020304" pitchFamily="18" charset="0"/>
                      </a:endParaRPr>
                    </a:p>
                  </a:txBody>
                  <a:tcPr marL="68580" marR="68580" marT="0" marB="0" anchor="ctr"/>
                </a:tc>
              </a:tr>
              <a:tr h="0">
                <a:tc>
                  <a:txBody>
                    <a:bodyPr/>
                    <a:lstStyle/>
                    <a:p>
                      <a:pPr algn="ctr">
                        <a:lnSpc>
                          <a:spcPct val="200000"/>
                        </a:lnSpc>
                        <a:spcAft>
                          <a:spcPts val="0"/>
                        </a:spcAft>
                      </a:pPr>
                      <a:r>
                        <a:rPr lang="en-US" sz="1800" dirty="0">
                          <a:effectLst/>
                        </a:rPr>
                        <a:t>Weekly Irrigation Frequency (WIF)</a:t>
                      </a:r>
                      <a:endParaRPr lang="zh-CN" sz="18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lnSpc>
                          <a:spcPct val="200000"/>
                        </a:lnSpc>
                        <a:spcAft>
                          <a:spcPts val="0"/>
                        </a:spcAft>
                      </a:pPr>
                      <a:r>
                        <a:rPr lang="en-US" sz="1800" dirty="0">
                          <a:effectLst/>
                        </a:rPr>
                        <a:t>1/Week</a:t>
                      </a:r>
                      <a:endParaRPr lang="zh-CN" sz="18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lnSpc>
                          <a:spcPct val="200000"/>
                        </a:lnSpc>
                        <a:spcAft>
                          <a:spcPts val="0"/>
                        </a:spcAft>
                      </a:pPr>
                      <a:r>
                        <a:rPr lang="en-US" sz="1800" dirty="0">
                          <a:effectLst/>
                        </a:rPr>
                        <a:t>1/Week</a:t>
                      </a:r>
                      <a:endParaRPr lang="zh-CN" sz="1800" dirty="0">
                        <a:effectLst/>
                        <a:latin typeface="Times New Roman" panose="02020603050405020304" pitchFamily="18" charset="0"/>
                        <a:ea typeface="Times New Roman" panose="02020603050405020304" pitchFamily="18" charset="0"/>
                      </a:endParaRPr>
                    </a:p>
                  </a:txBody>
                  <a:tcPr marL="68580" marR="68580" marT="0" marB="0" anchor="ctr"/>
                </a:tc>
              </a:tr>
              <a:tr h="0">
                <a:tc>
                  <a:txBody>
                    <a:bodyPr/>
                    <a:lstStyle/>
                    <a:p>
                      <a:pPr algn="ctr">
                        <a:lnSpc>
                          <a:spcPct val="200000"/>
                        </a:lnSpc>
                        <a:spcAft>
                          <a:spcPts val="0"/>
                        </a:spcAft>
                      </a:pPr>
                      <a:r>
                        <a:rPr lang="en-US" sz="1800">
                          <a:effectLst/>
                        </a:rPr>
                        <a:t>Amount of Water Absorbed</a:t>
                      </a:r>
                      <a:endParaRPr lang="zh-CN" sz="1800">
                        <a:effectLst/>
                        <a:latin typeface="Times New Roman" panose="02020603050405020304" pitchFamily="18" charset="0"/>
                        <a:ea typeface="Times New Roman" panose="02020603050405020304" pitchFamily="18" charset="0"/>
                      </a:endParaRPr>
                    </a:p>
                  </a:txBody>
                  <a:tcPr marL="68580" marR="68580" marT="0" marB="0" anchor="ctr"/>
                </a:tc>
                <a:tc gridSpan="2">
                  <a:txBody>
                    <a:bodyPr/>
                    <a:lstStyle/>
                    <a:p>
                      <a:pPr algn="ctr">
                        <a:lnSpc>
                          <a:spcPct val="200000"/>
                        </a:lnSpc>
                        <a:spcAft>
                          <a:spcPts val="0"/>
                        </a:spcAft>
                      </a:pPr>
                      <a:r>
                        <a:rPr lang="en-US" sz="1800" dirty="0">
                          <a:effectLst/>
                        </a:rPr>
                        <a:t>Same</a:t>
                      </a:r>
                      <a:endParaRPr lang="zh-CN" sz="1800" dirty="0">
                        <a:effectLst/>
                        <a:latin typeface="Times New Roman" panose="02020603050405020304" pitchFamily="18" charset="0"/>
                        <a:ea typeface="Times New Roman" panose="02020603050405020304" pitchFamily="18" charset="0"/>
                      </a:endParaRPr>
                    </a:p>
                  </a:txBody>
                  <a:tcPr marL="68580" marR="68580" marT="0" marB="0" anchor="ctr"/>
                </a:tc>
                <a:tc hMerge="1">
                  <a:txBody>
                    <a:bodyPr/>
                    <a:lstStyle/>
                    <a:p>
                      <a:endParaRPr lang="zh-CN" altLang="en-US"/>
                    </a:p>
                  </a:txBody>
                  <a:tcPr/>
                </a:tc>
              </a:tr>
            </a:tbl>
          </a:graphicData>
        </a:graphic>
      </p:graphicFrame>
      <p:sp>
        <p:nvSpPr>
          <p:cNvPr id="4" name="Slide Number Placeholder 3"/>
          <p:cNvSpPr>
            <a:spLocks noGrp="1"/>
          </p:cNvSpPr>
          <p:nvPr>
            <p:ph type="sldNum" sz="quarter" idx="12"/>
          </p:nvPr>
        </p:nvSpPr>
        <p:spPr/>
        <p:txBody>
          <a:bodyPr/>
          <a:lstStyle/>
          <a:p>
            <a:fld id="{A94265A6-8BBF-864B-863C-9248948DDB56}" type="slidenum">
              <a:rPr lang="en-US" smtClean="0"/>
              <a:t>60</a:t>
            </a:fld>
            <a:endParaRPr lang="en-US"/>
          </a:p>
        </p:txBody>
      </p:sp>
    </p:spTree>
    <p:extLst>
      <p:ext uri="{BB962C8B-B14F-4D97-AF65-F5344CB8AC3E}">
        <p14:creationId xmlns:p14="http://schemas.microsoft.com/office/powerpoint/2010/main" val="126633187"/>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zh-CN" dirty="0"/>
              <a:t>Future Work: Reduction of </a:t>
            </a:r>
            <a:r>
              <a:rPr lang="en-US" altLang="zh-CN" dirty="0" smtClean="0"/>
              <a:t>Irrigation Frequency</a:t>
            </a:r>
            <a:endParaRPr lang="zh-CN" altLang="en-US" dirty="0"/>
          </a:p>
        </p:txBody>
      </p:sp>
      <p:sp>
        <p:nvSpPr>
          <p:cNvPr id="3" name="Content Placeholder 2"/>
          <p:cNvSpPr>
            <a:spLocks noGrp="1"/>
          </p:cNvSpPr>
          <p:nvPr>
            <p:ph idx="1"/>
          </p:nvPr>
        </p:nvSpPr>
        <p:spPr/>
        <p:txBody>
          <a:bodyPr/>
          <a:lstStyle/>
          <a:p>
            <a:pPr marL="0" lvl="1" indent="0">
              <a:buNone/>
            </a:pPr>
            <a:r>
              <a:rPr lang="en-US" altLang="zh-CN" sz="1600" dirty="0"/>
              <a:t>2</a:t>
            </a:r>
            <a:r>
              <a:rPr lang="en-US" altLang="zh-CN" sz="1600" dirty="0" smtClean="0"/>
              <a:t>. Reduction </a:t>
            </a:r>
            <a:r>
              <a:rPr lang="en-US" altLang="zh-CN" sz="1600" dirty="0"/>
              <a:t>of Irrigation </a:t>
            </a:r>
            <a:r>
              <a:rPr lang="en-US" altLang="zh-CN" sz="1600" dirty="0" smtClean="0"/>
              <a:t>Frequency</a:t>
            </a:r>
          </a:p>
          <a:p>
            <a:pPr marL="228600" lvl="1" indent="0">
              <a:buNone/>
            </a:pPr>
            <a:r>
              <a:rPr lang="en-US" altLang="zh-CN" sz="1600" dirty="0"/>
              <a:t>In order to maintain the same quality of grass of the experimental and the control plots, the weekly irrigation frequency of the experimental plot can be reduced while the effective irrigation time of every irrigation event remains the same.</a:t>
            </a:r>
            <a:endParaRPr lang="zh-CN" altLang="zh-CN" sz="1600" dirty="0"/>
          </a:p>
          <a:p>
            <a:pPr marL="0" lvl="1" indent="0">
              <a:buNone/>
            </a:pPr>
            <a:endParaRPr lang="zh-CN" altLang="zh-CN" sz="1600" dirty="0" smtClean="0"/>
          </a:p>
          <a:p>
            <a:pPr marL="0" indent="0">
              <a:buNone/>
            </a:pPr>
            <a:endParaRPr lang="zh-CN" altLang="en-US" dirty="0"/>
          </a:p>
        </p:txBody>
      </p:sp>
      <p:graphicFrame>
        <p:nvGraphicFramePr>
          <p:cNvPr id="4" name="Table 3"/>
          <p:cNvGraphicFramePr>
            <a:graphicFrameLocks noGrp="1"/>
          </p:cNvGraphicFramePr>
          <p:nvPr>
            <p:extLst>
              <p:ext uri="{D42A27DB-BD31-4B8C-83A1-F6EECF244321}">
                <p14:modId xmlns:p14="http://schemas.microsoft.com/office/powerpoint/2010/main" val="102822728"/>
              </p:ext>
            </p:extLst>
          </p:nvPr>
        </p:nvGraphicFramePr>
        <p:xfrm>
          <a:off x="457199" y="3422914"/>
          <a:ext cx="8229602" cy="2194560"/>
        </p:xfrm>
        <a:graphic>
          <a:graphicData uri="http://schemas.openxmlformats.org/drawingml/2006/table">
            <a:tbl>
              <a:tblPr firstRow="1" firstCol="1" bandRow="1">
                <a:tableStyleId>{5C22544A-7EE6-4342-B048-85BDC9FD1C3A}</a:tableStyleId>
              </a:tblPr>
              <a:tblGrid>
                <a:gridCol w="3894668"/>
                <a:gridCol w="2531533"/>
                <a:gridCol w="1803401"/>
              </a:tblGrid>
              <a:tr h="0">
                <a:tc>
                  <a:txBody>
                    <a:bodyPr/>
                    <a:lstStyle/>
                    <a:p>
                      <a:pPr algn="ctr">
                        <a:lnSpc>
                          <a:spcPct val="200000"/>
                        </a:lnSpc>
                        <a:spcAft>
                          <a:spcPts val="0"/>
                        </a:spcAft>
                      </a:pPr>
                      <a:r>
                        <a:rPr lang="en-US" sz="1800" dirty="0">
                          <a:effectLst/>
                        </a:rPr>
                        <a:t> </a:t>
                      </a:r>
                      <a:endParaRPr lang="zh-CN" sz="18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lnSpc>
                          <a:spcPct val="200000"/>
                        </a:lnSpc>
                        <a:spcAft>
                          <a:spcPts val="0"/>
                        </a:spcAft>
                      </a:pPr>
                      <a:r>
                        <a:rPr lang="en-US" sz="1800" dirty="0">
                          <a:effectLst/>
                        </a:rPr>
                        <a:t>Experimental Group</a:t>
                      </a:r>
                      <a:endParaRPr lang="zh-CN" sz="18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lnSpc>
                          <a:spcPct val="200000"/>
                        </a:lnSpc>
                        <a:spcAft>
                          <a:spcPts val="0"/>
                        </a:spcAft>
                      </a:pPr>
                      <a:r>
                        <a:rPr lang="en-US" sz="1800">
                          <a:effectLst/>
                        </a:rPr>
                        <a:t>Control Group</a:t>
                      </a:r>
                      <a:endParaRPr lang="zh-CN" sz="1800">
                        <a:effectLst/>
                        <a:latin typeface="Times New Roman" panose="02020603050405020304" pitchFamily="18" charset="0"/>
                        <a:ea typeface="Times New Roman" panose="02020603050405020304" pitchFamily="18" charset="0"/>
                      </a:endParaRPr>
                    </a:p>
                  </a:txBody>
                  <a:tcPr marL="68580" marR="68580" marT="0" marB="0" anchor="ctr"/>
                </a:tc>
              </a:tr>
              <a:tr h="0">
                <a:tc>
                  <a:txBody>
                    <a:bodyPr/>
                    <a:lstStyle/>
                    <a:p>
                      <a:pPr algn="ctr">
                        <a:lnSpc>
                          <a:spcPct val="200000"/>
                        </a:lnSpc>
                        <a:spcAft>
                          <a:spcPts val="0"/>
                        </a:spcAft>
                      </a:pPr>
                      <a:r>
                        <a:rPr lang="en-US" sz="1800" dirty="0">
                          <a:effectLst/>
                        </a:rPr>
                        <a:t>Effective Irrigation Time</a:t>
                      </a:r>
                      <a:endParaRPr lang="zh-CN" sz="18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lnSpc>
                          <a:spcPct val="200000"/>
                        </a:lnSpc>
                        <a:spcAft>
                          <a:spcPts val="0"/>
                        </a:spcAft>
                      </a:pPr>
                      <a:r>
                        <a:rPr lang="en-US" sz="1800" dirty="0">
                          <a:effectLst/>
                        </a:rPr>
                        <a:t>30 minutes</a:t>
                      </a:r>
                      <a:endParaRPr lang="zh-CN" sz="18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lnSpc>
                          <a:spcPct val="200000"/>
                        </a:lnSpc>
                        <a:spcAft>
                          <a:spcPts val="0"/>
                        </a:spcAft>
                      </a:pPr>
                      <a:r>
                        <a:rPr lang="en-US" sz="1800">
                          <a:effectLst/>
                        </a:rPr>
                        <a:t>30 minutes</a:t>
                      </a:r>
                      <a:endParaRPr lang="zh-CN" sz="1800">
                        <a:effectLst/>
                        <a:latin typeface="Times New Roman" panose="02020603050405020304" pitchFamily="18" charset="0"/>
                        <a:ea typeface="Times New Roman" panose="02020603050405020304" pitchFamily="18" charset="0"/>
                      </a:endParaRPr>
                    </a:p>
                  </a:txBody>
                  <a:tcPr marL="68580" marR="68580" marT="0" marB="0" anchor="ctr"/>
                </a:tc>
              </a:tr>
              <a:tr h="0">
                <a:tc>
                  <a:txBody>
                    <a:bodyPr/>
                    <a:lstStyle/>
                    <a:p>
                      <a:pPr algn="ctr">
                        <a:lnSpc>
                          <a:spcPct val="100000"/>
                        </a:lnSpc>
                        <a:spcAft>
                          <a:spcPts val="0"/>
                        </a:spcAft>
                      </a:pPr>
                      <a:r>
                        <a:rPr lang="en-US" sz="1800" dirty="0">
                          <a:effectLst/>
                        </a:rPr>
                        <a:t>Weekly Irrigation Frequency (WIF)</a:t>
                      </a:r>
                      <a:endParaRPr lang="zh-CN" sz="18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lnSpc>
                          <a:spcPct val="200000"/>
                        </a:lnSpc>
                        <a:spcAft>
                          <a:spcPts val="0"/>
                        </a:spcAft>
                      </a:pPr>
                      <a:r>
                        <a:rPr lang="en-US" sz="1800" dirty="0">
                          <a:effectLst/>
                        </a:rPr>
                        <a:t>WIF &lt; 1/Week</a:t>
                      </a:r>
                      <a:endParaRPr lang="zh-CN" sz="18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lnSpc>
                          <a:spcPct val="200000"/>
                        </a:lnSpc>
                        <a:spcAft>
                          <a:spcPts val="0"/>
                        </a:spcAft>
                      </a:pPr>
                      <a:r>
                        <a:rPr lang="en-US" sz="1800" dirty="0">
                          <a:effectLst/>
                        </a:rPr>
                        <a:t>1/Week</a:t>
                      </a:r>
                      <a:endParaRPr lang="zh-CN" sz="1800" dirty="0">
                        <a:effectLst/>
                        <a:latin typeface="Times New Roman" panose="02020603050405020304" pitchFamily="18" charset="0"/>
                        <a:ea typeface="Times New Roman" panose="02020603050405020304" pitchFamily="18" charset="0"/>
                      </a:endParaRPr>
                    </a:p>
                  </a:txBody>
                  <a:tcPr marL="68580" marR="68580" marT="0" marB="0" anchor="ctr"/>
                </a:tc>
              </a:tr>
              <a:tr h="0">
                <a:tc>
                  <a:txBody>
                    <a:bodyPr/>
                    <a:lstStyle/>
                    <a:p>
                      <a:pPr algn="ctr">
                        <a:lnSpc>
                          <a:spcPct val="100000"/>
                        </a:lnSpc>
                        <a:spcAft>
                          <a:spcPts val="0"/>
                        </a:spcAft>
                      </a:pPr>
                      <a:r>
                        <a:rPr lang="en-US" sz="1800" dirty="0">
                          <a:effectLst/>
                        </a:rPr>
                        <a:t>Amount of Water Absorbed</a:t>
                      </a:r>
                      <a:endParaRPr lang="zh-CN" sz="1800" dirty="0">
                        <a:effectLst/>
                        <a:latin typeface="Times New Roman" panose="02020603050405020304" pitchFamily="18" charset="0"/>
                        <a:ea typeface="Times New Roman" panose="02020603050405020304" pitchFamily="18" charset="0"/>
                      </a:endParaRPr>
                    </a:p>
                  </a:txBody>
                  <a:tcPr marL="68580" marR="68580" marT="0" marB="0" anchor="ctr"/>
                </a:tc>
                <a:tc gridSpan="2">
                  <a:txBody>
                    <a:bodyPr/>
                    <a:lstStyle/>
                    <a:p>
                      <a:pPr algn="ctr">
                        <a:lnSpc>
                          <a:spcPct val="200000"/>
                        </a:lnSpc>
                        <a:spcAft>
                          <a:spcPts val="0"/>
                        </a:spcAft>
                      </a:pPr>
                      <a:r>
                        <a:rPr lang="en-US" sz="1800" dirty="0">
                          <a:effectLst/>
                        </a:rPr>
                        <a:t>Same</a:t>
                      </a:r>
                      <a:endParaRPr lang="zh-CN" sz="1800" dirty="0">
                        <a:effectLst/>
                        <a:latin typeface="Times New Roman" panose="02020603050405020304" pitchFamily="18" charset="0"/>
                        <a:ea typeface="Times New Roman" panose="02020603050405020304" pitchFamily="18" charset="0"/>
                      </a:endParaRPr>
                    </a:p>
                  </a:txBody>
                  <a:tcPr marL="68580" marR="68580" marT="0" marB="0" anchor="ctr"/>
                </a:tc>
                <a:tc hMerge="1">
                  <a:txBody>
                    <a:bodyPr/>
                    <a:lstStyle/>
                    <a:p>
                      <a:endParaRPr lang="zh-CN" altLang="en-US"/>
                    </a:p>
                  </a:txBody>
                  <a:tcPr/>
                </a:tc>
              </a:tr>
            </a:tbl>
          </a:graphicData>
        </a:graphic>
      </p:graphicFrame>
      <p:sp>
        <p:nvSpPr>
          <p:cNvPr id="5" name="Slide Number Placeholder 4"/>
          <p:cNvSpPr>
            <a:spLocks noGrp="1"/>
          </p:cNvSpPr>
          <p:nvPr>
            <p:ph type="sldNum" sz="quarter" idx="12"/>
          </p:nvPr>
        </p:nvSpPr>
        <p:spPr/>
        <p:txBody>
          <a:bodyPr/>
          <a:lstStyle/>
          <a:p>
            <a:fld id="{A94265A6-8BBF-864B-863C-9248948DDB56}" type="slidenum">
              <a:rPr lang="en-US" smtClean="0"/>
              <a:t>61</a:t>
            </a:fld>
            <a:endParaRPr lang="en-US"/>
          </a:p>
        </p:txBody>
      </p:sp>
    </p:spTree>
    <p:extLst>
      <p:ext uri="{BB962C8B-B14F-4D97-AF65-F5344CB8AC3E}">
        <p14:creationId xmlns:p14="http://schemas.microsoft.com/office/powerpoint/2010/main" val="2371783600"/>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zh-CN" dirty="0"/>
              <a:t>Future Work: </a:t>
            </a:r>
            <a:r>
              <a:rPr lang="en-US" altLang="zh-CN" dirty="0" smtClean="0"/>
              <a:t>Self-Adjustable LIRMS for Minimum Runoff</a:t>
            </a:r>
            <a:endParaRPr lang="zh-CN" altLang="en-US" dirty="0"/>
          </a:p>
        </p:txBody>
      </p:sp>
      <p:sp>
        <p:nvSpPr>
          <p:cNvPr id="3" name="Content Placeholder 2"/>
          <p:cNvSpPr>
            <a:spLocks noGrp="1"/>
          </p:cNvSpPr>
          <p:nvPr>
            <p:ph idx="1"/>
          </p:nvPr>
        </p:nvSpPr>
        <p:spPr>
          <a:xfrm>
            <a:off x="457200" y="2049270"/>
            <a:ext cx="8229600" cy="880197"/>
          </a:xfrm>
        </p:spPr>
        <p:txBody>
          <a:bodyPr>
            <a:normAutofit/>
          </a:bodyPr>
          <a:lstStyle/>
          <a:p>
            <a:pPr marL="0" lvl="1" indent="0">
              <a:buNone/>
            </a:pPr>
            <a:r>
              <a:rPr lang="en-US" altLang="zh-CN" sz="1600" dirty="0" smtClean="0"/>
              <a:t>3. Self-adjustable LIRMS </a:t>
            </a:r>
            <a:r>
              <a:rPr lang="en-US" altLang="zh-CN" sz="1600" dirty="0"/>
              <a:t>f</a:t>
            </a:r>
            <a:r>
              <a:rPr lang="en-US" altLang="zh-CN" sz="1600" dirty="0" smtClean="0"/>
              <a:t>or Minimum Runoff</a:t>
            </a:r>
            <a:endParaRPr lang="zh-CN" altLang="zh-CN" sz="1600" dirty="0" smtClean="0"/>
          </a:p>
          <a:p>
            <a:pPr marL="228600" indent="0">
              <a:buNone/>
            </a:pPr>
            <a:r>
              <a:rPr lang="en-US" altLang="zh-CN" sz="1600" dirty="0" smtClean="0"/>
              <a:t>An </a:t>
            </a:r>
            <a:r>
              <a:rPr lang="en-US" altLang="zh-CN" sz="1600" dirty="0"/>
              <a:t>intelligent controller module with autonomous learning abilities should be considered in the future. </a:t>
            </a:r>
          </a:p>
          <a:p>
            <a:pPr marL="228600" indent="0">
              <a:buNone/>
            </a:pPr>
            <a:endParaRPr lang="zh-CN" altLang="en-US" sz="1700" dirty="0"/>
          </a:p>
        </p:txBody>
      </p:sp>
      <p:graphicFrame>
        <p:nvGraphicFramePr>
          <p:cNvPr id="4" name="Table 3"/>
          <p:cNvGraphicFramePr>
            <a:graphicFrameLocks noGrp="1"/>
          </p:cNvGraphicFramePr>
          <p:nvPr>
            <p:extLst>
              <p:ext uri="{D42A27DB-BD31-4B8C-83A1-F6EECF244321}">
                <p14:modId xmlns:p14="http://schemas.microsoft.com/office/powerpoint/2010/main" val="1709447653"/>
              </p:ext>
            </p:extLst>
          </p:nvPr>
        </p:nvGraphicFramePr>
        <p:xfrm>
          <a:off x="2294467" y="2874455"/>
          <a:ext cx="6392333" cy="2007714"/>
        </p:xfrm>
        <a:graphic>
          <a:graphicData uri="http://schemas.openxmlformats.org/drawingml/2006/table">
            <a:tbl>
              <a:tblPr firstRow="1" firstCol="1" bandRow="1">
                <a:tableStyleId>{5C22544A-7EE6-4342-B048-85BDC9FD1C3A}</a:tableStyleId>
              </a:tblPr>
              <a:tblGrid>
                <a:gridCol w="1727255"/>
                <a:gridCol w="2048878"/>
                <a:gridCol w="1134533"/>
                <a:gridCol w="1481667"/>
              </a:tblGrid>
              <a:tr h="544674">
                <a:tc>
                  <a:txBody>
                    <a:bodyPr/>
                    <a:lstStyle/>
                    <a:p>
                      <a:pPr algn="ctr">
                        <a:lnSpc>
                          <a:spcPct val="200000"/>
                        </a:lnSpc>
                        <a:spcAft>
                          <a:spcPts val="0"/>
                        </a:spcAft>
                      </a:pPr>
                      <a:r>
                        <a:rPr lang="en-US" sz="1600" dirty="0">
                          <a:effectLst/>
                        </a:rPr>
                        <a:t> </a:t>
                      </a:r>
                      <a:endParaRPr lang="zh-CN" sz="16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lnSpc>
                          <a:spcPct val="100000"/>
                        </a:lnSpc>
                        <a:spcAft>
                          <a:spcPts val="0"/>
                        </a:spcAft>
                      </a:pPr>
                      <a:r>
                        <a:rPr lang="en-US" sz="1600" dirty="0">
                          <a:effectLst/>
                        </a:rPr>
                        <a:t>Real Irrigation Time</a:t>
                      </a:r>
                      <a:endParaRPr lang="zh-CN" sz="16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lnSpc>
                          <a:spcPct val="200000"/>
                        </a:lnSpc>
                        <a:spcAft>
                          <a:spcPts val="0"/>
                        </a:spcAft>
                      </a:pPr>
                      <a:r>
                        <a:rPr lang="en-US" sz="1600" dirty="0">
                          <a:effectLst/>
                        </a:rPr>
                        <a:t>RDT</a:t>
                      </a:r>
                      <a:endParaRPr lang="zh-CN" sz="16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lnSpc>
                          <a:spcPct val="200000"/>
                        </a:lnSpc>
                        <a:spcAft>
                          <a:spcPts val="0"/>
                        </a:spcAft>
                      </a:pPr>
                      <a:r>
                        <a:rPr lang="en-US" sz="1600" dirty="0">
                          <a:effectLst/>
                        </a:rPr>
                        <a:t>RET</a:t>
                      </a:r>
                      <a:endParaRPr lang="zh-CN" sz="1600" dirty="0">
                        <a:effectLst/>
                        <a:latin typeface="Times New Roman" panose="02020603050405020304" pitchFamily="18" charset="0"/>
                        <a:ea typeface="Times New Roman" panose="02020603050405020304" pitchFamily="18" charset="0"/>
                      </a:endParaRPr>
                    </a:p>
                  </a:txBody>
                  <a:tcPr marL="68580" marR="68580" marT="0" marB="0" anchor="ctr"/>
                </a:tc>
              </a:tr>
              <a:tr h="0">
                <a:tc>
                  <a:txBody>
                    <a:bodyPr/>
                    <a:lstStyle/>
                    <a:p>
                      <a:pPr algn="ctr">
                        <a:lnSpc>
                          <a:spcPct val="200000"/>
                        </a:lnSpc>
                        <a:spcAft>
                          <a:spcPts val="0"/>
                        </a:spcAft>
                      </a:pPr>
                      <a:r>
                        <a:rPr lang="en-US" sz="1600" dirty="0">
                          <a:effectLst/>
                        </a:rPr>
                        <a:t>1</a:t>
                      </a:r>
                      <a:r>
                        <a:rPr lang="en-US" sz="1600" baseline="30000" dirty="0">
                          <a:effectLst/>
                        </a:rPr>
                        <a:t>st</a:t>
                      </a:r>
                      <a:r>
                        <a:rPr lang="en-US" sz="1600" dirty="0">
                          <a:effectLst/>
                        </a:rPr>
                        <a:t> Trial</a:t>
                      </a:r>
                      <a:endParaRPr lang="zh-CN" sz="16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lnSpc>
                          <a:spcPct val="200000"/>
                        </a:lnSpc>
                        <a:spcAft>
                          <a:spcPts val="0"/>
                        </a:spcAft>
                      </a:pPr>
                      <a:r>
                        <a:rPr lang="en-US" sz="1600" dirty="0">
                          <a:effectLst/>
                        </a:rPr>
                        <a:t>30 minutes</a:t>
                      </a:r>
                      <a:endParaRPr lang="zh-CN" sz="16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lnSpc>
                          <a:spcPct val="200000"/>
                        </a:lnSpc>
                        <a:spcAft>
                          <a:spcPts val="0"/>
                        </a:spcAft>
                      </a:pPr>
                      <a:r>
                        <a:rPr lang="en-US" sz="1600" dirty="0">
                          <a:effectLst/>
                        </a:rPr>
                        <a:t>30 minutes</a:t>
                      </a:r>
                      <a:endParaRPr lang="zh-CN" sz="16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algn="ctr">
                        <a:lnSpc>
                          <a:spcPct val="200000"/>
                        </a:lnSpc>
                        <a:spcAft>
                          <a:spcPts val="0"/>
                        </a:spcAft>
                      </a:pPr>
                      <a:r>
                        <a:rPr lang="en-US" sz="1600">
                          <a:effectLst/>
                        </a:rPr>
                        <a:t>4 minutes</a:t>
                      </a:r>
                      <a:endParaRPr lang="zh-CN" sz="1600">
                        <a:effectLst/>
                        <a:latin typeface="Times New Roman" panose="02020603050405020304" pitchFamily="18" charset="0"/>
                        <a:ea typeface="Times New Roman" panose="02020603050405020304" pitchFamily="18" charset="0"/>
                      </a:endParaRPr>
                    </a:p>
                  </a:txBody>
                  <a:tcPr marL="68580" marR="68580" marT="0" marB="0" anchor="ctr"/>
                </a:tc>
              </a:tr>
              <a:tr h="0">
                <a:tc>
                  <a:txBody>
                    <a:bodyPr/>
                    <a:lstStyle/>
                    <a:p>
                      <a:pPr algn="ctr">
                        <a:lnSpc>
                          <a:spcPct val="200000"/>
                        </a:lnSpc>
                        <a:spcAft>
                          <a:spcPts val="0"/>
                        </a:spcAft>
                      </a:pPr>
                      <a:r>
                        <a:rPr lang="en-US" sz="1600">
                          <a:effectLst/>
                        </a:rPr>
                        <a:t>2</a:t>
                      </a:r>
                      <a:r>
                        <a:rPr lang="en-US" sz="1600" baseline="30000">
                          <a:effectLst/>
                        </a:rPr>
                        <a:t>nd</a:t>
                      </a:r>
                      <a:r>
                        <a:rPr lang="en-US" sz="1600">
                          <a:effectLst/>
                        </a:rPr>
                        <a:t> Trial</a:t>
                      </a:r>
                      <a:endParaRPr lang="zh-CN" sz="16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lnSpc>
                          <a:spcPct val="200000"/>
                        </a:lnSpc>
                        <a:spcAft>
                          <a:spcPts val="0"/>
                        </a:spcAft>
                      </a:pPr>
                      <a:r>
                        <a:rPr lang="en-US" sz="1600">
                          <a:effectLst/>
                        </a:rPr>
                        <a:t>28 minutes</a:t>
                      </a:r>
                      <a:endParaRPr lang="zh-CN" sz="16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lnSpc>
                          <a:spcPct val="200000"/>
                        </a:lnSpc>
                        <a:spcAft>
                          <a:spcPts val="0"/>
                        </a:spcAft>
                      </a:pPr>
                      <a:r>
                        <a:rPr lang="en-US" sz="1600" dirty="0">
                          <a:effectLst/>
                        </a:rPr>
                        <a:t>40 minutes</a:t>
                      </a:r>
                      <a:endParaRPr lang="zh-CN" sz="16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algn="ctr">
                        <a:lnSpc>
                          <a:spcPct val="200000"/>
                        </a:lnSpc>
                        <a:spcAft>
                          <a:spcPts val="0"/>
                        </a:spcAft>
                      </a:pPr>
                      <a:r>
                        <a:rPr lang="en-US" sz="1600" dirty="0">
                          <a:effectLst/>
                        </a:rPr>
                        <a:t>2 minutes</a:t>
                      </a:r>
                      <a:endParaRPr lang="zh-CN" sz="1600" dirty="0">
                        <a:effectLst/>
                        <a:latin typeface="Times New Roman" panose="02020603050405020304" pitchFamily="18" charset="0"/>
                        <a:ea typeface="Times New Roman" panose="02020603050405020304" pitchFamily="18" charset="0"/>
                      </a:endParaRPr>
                    </a:p>
                  </a:txBody>
                  <a:tcPr marL="68580" marR="68580" marT="0" marB="0" anchor="ctr"/>
                </a:tc>
              </a:tr>
              <a:tr h="0">
                <a:tc>
                  <a:txBody>
                    <a:bodyPr/>
                    <a:lstStyle/>
                    <a:p>
                      <a:pPr algn="ctr">
                        <a:lnSpc>
                          <a:spcPct val="200000"/>
                        </a:lnSpc>
                        <a:spcAft>
                          <a:spcPts val="0"/>
                        </a:spcAft>
                      </a:pPr>
                      <a:r>
                        <a:rPr lang="en-US" sz="1600">
                          <a:effectLst/>
                        </a:rPr>
                        <a:t>3</a:t>
                      </a:r>
                      <a:r>
                        <a:rPr lang="en-US" sz="1600" baseline="30000">
                          <a:effectLst/>
                        </a:rPr>
                        <a:t>rd</a:t>
                      </a:r>
                      <a:r>
                        <a:rPr lang="en-US" sz="1600">
                          <a:effectLst/>
                        </a:rPr>
                        <a:t> Trial</a:t>
                      </a:r>
                      <a:endParaRPr lang="zh-CN" sz="16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lnSpc>
                          <a:spcPct val="200000"/>
                        </a:lnSpc>
                        <a:spcAft>
                          <a:spcPts val="0"/>
                        </a:spcAft>
                      </a:pPr>
                      <a:r>
                        <a:rPr lang="en-US" sz="1600">
                          <a:effectLst/>
                        </a:rPr>
                        <a:t>26 minutes</a:t>
                      </a:r>
                      <a:endParaRPr lang="zh-CN" sz="16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lnSpc>
                          <a:spcPct val="200000"/>
                        </a:lnSpc>
                        <a:spcAft>
                          <a:spcPts val="0"/>
                        </a:spcAft>
                      </a:pPr>
                      <a:r>
                        <a:rPr lang="en-US" sz="1600" dirty="0">
                          <a:effectLst/>
                        </a:rPr>
                        <a:t>45 minutes</a:t>
                      </a:r>
                      <a:endParaRPr lang="zh-CN" sz="16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algn="ctr">
                        <a:lnSpc>
                          <a:spcPct val="200000"/>
                        </a:lnSpc>
                        <a:spcAft>
                          <a:spcPts val="0"/>
                        </a:spcAft>
                      </a:pPr>
                      <a:r>
                        <a:rPr lang="en-US" sz="1600" dirty="0">
                          <a:effectLst/>
                        </a:rPr>
                        <a:t>1 minute</a:t>
                      </a:r>
                      <a:endParaRPr lang="zh-CN" sz="1600" dirty="0">
                        <a:effectLst/>
                        <a:latin typeface="Times New Roman" panose="02020603050405020304" pitchFamily="18" charset="0"/>
                        <a:ea typeface="Times New Roman" panose="02020603050405020304" pitchFamily="18" charset="0"/>
                      </a:endParaRPr>
                    </a:p>
                  </a:txBody>
                  <a:tcPr marL="68580" marR="68580" marT="0" marB="0" anchor="ctr"/>
                </a:tc>
              </a:tr>
            </a:tbl>
          </a:graphicData>
        </a:graphic>
      </p:graphicFrame>
      <p:sp>
        <p:nvSpPr>
          <p:cNvPr id="5" name="TextBox 4"/>
          <p:cNvSpPr txBox="1"/>
          <p:nvPr/>
        </p:nvSpPr>
        <p:spPr>
          <a:xfrm>
            <a:off x="571499" y="3702957"/>
            <a:ext cx="1837267" cy="338554"/>
          </a:xfrm>
          <a:prstGeom prst="rect">
            <a:avLst/>
          </a:prstGeom>
          <a:noFill/>
        </p:spPr>
        <p:txBody>
          <a:bodyPr wrap="square" rtlCol="0">
            <a:spAutoFit/>
          </a:bodyPr>
          <a:lstStyle/>
          <a:p>
            <a:r>
              <a:rPr lang="en-US" altLang="zh-CN" sz="1600" dirty="0" smtClean="0"/>
              <a:t>Case Scenarios:</a:t>
            </a:r>
            <a:endParaRPr lang="zh-CN" altLang="en-US" sz="1600" dirty="0"/>
          </a:p>
        </p:txBody>
      </p:sp>
      <p:sp>
        <p:nvSpPr>
          <p:cNvPr id="6" name="TextBox 5"/>
          <p:cNvSpPr txBox="1"/>
          <p:nvPr/>
        </p:nvSpPr>
        <p:spPr>
          <a:xfrm>
            <a:off x="4944533" y="5198904"/>
            <a:ext cx="3570712" cy="1077218"/>
          </a:xfrm>
          <a:prstGeom prst="rect">
            <a:avLst/>
          </a:prstGeom>
          <a:noFill/>
        </p:spPr>
        <p:txBody>
          <a:bodyPr wrap="square" rtlCol="0">
            <a:spAutoFit/>
          </a:bodyPr>
          <a:lstStyle/>
          <a:p>
            <a:r>
              <a:rPr lang="en-US" altLang="zh-CN" sz="1600" dirty="0" smtClean="0"/>
              <a:t>Optimally</a:t>
            </a:r>
            <a:r>
              <a:rPr lang="en-US" altLang="zh-CN" sz="1600" dirty="0"/>
              <a:t>, the LIRMS system should keep adjusting RDT and RET, with the ultimate goal of maximizing RDT while minimizing RET.</a:t>
            </a:r>
            <a:endParaRPr lang="zh-CN" altLang="en-US" sz="1600" dirty="0"/>
          </a:p>
        </p:txBody>
      </p:sp>
      <p:sp>
        <p:nvSpPr>
          <p:cNvPr id="7" name="TextBox 6"/>
          <p:cNvSpPr txBox="1"/>
          <p:nvPr/>
        </p:nvSpPr>
        <p:spPr>
          <a:xfrm>
            <a:off x="457200" y="4832773"/>
            <a:ext cx="3903133" cy="1815882"/>
          </a:xfrm>
          <a:prstGeom prst="rect">
            <a:avLst/>
          </a:prstGeom>
          <a:noFill/>
        </p:spPr>
        <p:txBody>
          <a:bodyPr wrap="square" rtlCol="0">
            <a:spAutoFit/>
          </a:bodyPr>
          <a:lstStyle/>
          <a:p>
            <a:r>
              <a:rPr lang="en-US" altLang="zh-CN" sz="1600" b="1" dirty="0"/>
              <a:t>Runoff Detection Time (RDT</a:t>
            </a:r>
            <a:r>
              <a:rPr lang="en-US" altLang="zh-CN" sz="1600" b="1" dirty="0" smtClean="0"/>
              <a:t>): </a:t>
            </a:r>
            <a:r>
              <a:rPr lang="en-US" altLang="zh-CN" sz="1600" dirty="0" smtClean="0"/>
              <a:t>the </a:t>
            </a:r>
            <a:r>
              <a:rPr lang="en-US" altLang="zh-CN" sz="1600" dirty="0"/>
              <a:t>time between the start of the irrigation (SI) and the time of runoff </a:t>
            </a:r>
            <a:r>
              <a:rPr lang="en-US" altLang="zh-CN" sz="1600" dirty="0" smtClean="0"/>
              <a:t>.</a:t>
            </a:r>
          </a:p>
          <a:p>
            <a:endParaRPr lang="en-US" altLang="zh-CN" sz="1600" dirty="0" smtClean="0"/>
          </a:p>
          <a:p>
            <a:r>
              <a:rPr lang="en-US" altLang="zh-CN" sz="1600" b="1" dirty="0"/>
              <a:t>Runoff Existing Time (RET</a:t>
            </a:r>
            <a:r>
              <a:rPr lang="en-US" altLang="zh-CN" sz="1600" b="1" dirty="0" smtClean="0"/>
              <a:t>): </a:t>
            </a:r>
            <a:r>
              <a:rPr lang="en-US" altLang="zh-CN" sz="1600" dirty="0" smtClean="0"/>
              <a:t>the </a:t>
            </a:r>
            <a:r>
              <a:rPr lang="en-US" altLang="zh-CN" sz="1600" dirty="0"/>
              <a:t>time between detection and disappearance of </a:t>
            </a:r>
            <a:r>
              <a:rPr lang="en-US" altLang="zh-CN" sz="1600" dirty="0" smtClean="0"/>
              <a:t>runoff.</a:t>
            </a:r>
            <a:endParaRPr lang="zh-CN" altLang="en-US" sz="1600" dirty="0"/>
          </a:p>
        </p:txBody>
      </p:sp>
      <p:sp>
        <p:nvSpPr>
          <p:cNvPr id="8" name="Slide Number Placeholder 7"/>
          <p:cNvSpPr>
            <a:spLocks noGrp="1"/>
          </p:cNvSpPr>
          <p:nvPr>
            <p:ph type="sldNum" sz="quarter" idx="12"/>
          </p:nvPr>
        </p:nvSpPr>
        <p:spPr/>
        <p:txBody>
          <a:bodyPr/>
          <a:lstStyle/>
          <a:p>
            <a:fld id="{A94265A6-8BBF-864B-863C-9248948DDB56}" type="slidenum">
              <a:rPr lang="en-US" smtClean="0"/>
              <a:t>62</a:t>
            </a:fld>
            <a:endParaRPr lang="en-US"/>
          </a:p>
        </p:txBody>
      </p:sp>
    </p:spTree>
    <p:extLst>
      <p:ext uri="{BB962C8B-B14F-4D97-AF65-F5344CB8AC3E}">
        <p14:creationId xmlns:p14="http://schemas.microsoft.com/office/powerpoint/2010/main" val="765287543"/>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bg>
      <p:bgPr>
        <a:blipFill rotWithShape="1">
          <a:blip r:embed="rId2" cstate="print">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1718733" y="2252133"/>
            <a:ext cx="5943599" cy="2308324"/>
          </a:xfrm>
          <a:prstGeom prst="rect">
            <a:avLst/>
          </a:prstGeom>
          <a:noFill/>
        </p:spPr>
        <p:txBody>
          <a:bodyPr wrap="square" rtlCol="0">
            <a:spAutoFit/>
          </a:bodyPr>
          <a:lstStyle/>
          <a:p>
            <a:pPr algn="ctr"/>
            <a:r>
              <a:rPr lang="en-US" altLang="zh-CN" sz="4800" b="1" dirty="0" smtClean="0">
                <a:solidFill>
                  <a:schemeClr val="bg1"/>
                </a:solidFill>
              </a:rPr>
              <a:t>Thanks!</a:t>
            </a:r>
          </a:p>
          <a:p>
            <a:pPr algn="ctr"/>
            <a:endParaRPr lang="en-US" altLang="zh-CN" sz="4800" b="1" dirty="0">
              <a:solidFill>
                <a:schemeClr val="bg1"/>
              </a:solidFill>
            </a:endParaRPr>
          </a:p>
          <a:p>
            <a:pPr algn="ctr"/>
            <a:r>
              <a:rPr lang="en-US" altLang="zh-CN" sz="4800" b="1" dirty="0" smtClean="0">
                <a:solidFill>
                  <a:schemeClr val="bg1"/>
                </a:solidFill>
              </a:rPr>
              <a:t>Any Questions?</a:t>
            </a:r>
            <a:endParaRPr lang="zh-CN" altLang="en-US" sz="4800" b="1" dirty="0">
              <a:solidFill>
                <a:schemeClr val="bg1"/>
              </a:solidFill>
            </a:endParaRPr>
          </a:p>
        </p:txBody>
      </p:sp>
      <p:sp>
        <p:nvSpPr>
          <p:cNvPr id="3" name="Slide Number Placeholder 2"/>
          <p:cNvSpPr>
            <a:spLocks noGrp="1"/>
          </p:cNvSpPr>
          <p:nvPr>
            <p:ph type="sldNum" sz="quarter" idx="12"/>
          </p:nvPr>
        </p:nvSpPr>
        <p:spPr/>
        <p:txBody>
          <a:bodyPr/>
          <a:lstStyle/>
          <a:p>
            <a:fld id="{A94265A6-8BBF-864B-863C-9248948DDB56}" type="slidenum">
              <a:rPr lang="en-US" smtClean="0"/>
              <a:t>63</a:t>
            </a:fld>
            <a:endParaRPr lang="en-US"/>
          </a:p>
        </p:txBody>
      </p:sp>
    </p:spTree>
    <p:extLst>
      <p:ext uri="{BB962C8B-B14F-4D97-AF65-F5344CB8AC3E}">
        <p14:creationId xmlns:p14="http://schemas.microsoft.com/office/powerpoint/2010/main" val="3122871694"/>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2364345" y="2646142"/>
            <a:ext cx="4488617" cy="1470025"/>
          </a:xfrm>
        </p:spPr>
        <p:txBody>
          <a:bodyPr/>
          <a:lstStyle/>
          <a:p>
            <a:pPr algn="ctr"/>
            <a:r>
              <a:rPr lang="en-US" dirty="0" smtClean="0"/>
              <a:t>Back Up Slides</a:t>
            </a:r>
            <a:endParaRPr lang="en-US" dirty="0"/>
          </a:p>
        </p:txBody>
      </p:sp>
      <p:sp>
        <p:nvSpPr>
          <p:cNvPr id="4" name="Slide Number Placeholder 3"/>
          <p:cNvSpPr>
            <a:spLocks noGrp="1"/>
          </p:cNvSpPr>
          <p:nvPr>
            <p:ph type="sldNum" sz="quarter" idx="12"/>
          </p:nvPr>
        </p:nvSpPr>
        <p:spPr/>
        <p:txBody>
          <a:bodyPr/>
          <a:lstStyle/>
          <a:p>
            <a:fld id="{A94265A6-8BBF-864B-863C-9248948DDB56}" type="slidenum">
              <a:rPr lang="en-US" smtClean="0"/>
              <a:t>64</a:t>
            </a:fld>
            <a:endParaRPr lang="en-US"/>
          </a:p>
        </p:txBody>
      </p:sp>
    </p:spTree>
    <p:extLst>
      <p:ext uri="{BB962C8B-B14F-4D97-AF65-F5344CB8AC3E}">
        <p14:creationId xmlns:p14="http://schemas.microsoft.com/office/powerpoint/2010/main" val="3548739083"/>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43839" y="2943498"/>
            <a:ext cx="8612777" cy="783772"/>
          </a:xfrm>
        </p:spPr>
        <p:style>
          <a:lnRef idx="2">
            <a:schemeClr val="accent2">
              <a:shade val="50000"/>
            </a:schemeClr>
          </a:lnRef>
          <a:fillRef idx="1">
            <a:schemeClr val="accent2"/>
          </a:fillRef>
          <a:effectRef idx="0">
            <a:schemeClr val="accent2"/>
          </a:effectRef>
          <a:fontRef idx="minor">
            <a:schemeClr val="lt1"/>
          </a:fontRef>
        </p:style>
        <p:txBody>
          <a:bodyPr>
            <a:normAutofit/>
          </a:bodyPr>
          <a:lstStyle/>
          <a:p>
            <a:pPr marL="0" indent="0" algn="ctr">
              <a:buNone/>
            </a:pPr>
            <a:r>
              <a:rPr lang="en-US" altLang="zh-CN" sz="4400" dirty="0" smtClean="0"/>
              <a:t>Qualitative Field Testing</a:t>
            </a:r>
            <a:endParaRPr lang="en-US" altLang="zh-CN" sz="4400" dirty="0"/>
          </a:p>
          <a:p>
            <a:endParaRPr lang="zh-CN" altLang="en-US" dirty="0"/>
          </a:p>
        </p:txBody>
      </p:sp>
      <p:sp>
        <p:nvSpPr>
          <p:cNvPr id="4" name="Slide Number Placeholder 3"/>
          <p:cNvSpPr>
            <a:spLocks noGrp="1"/>
          </p:cNvSpPr>
          <p:nvPr>
            <p:ph type="sldNum" sz="quarter" idx="12"/>
          </p:nvPr>
        </p:nvSpPr>
        <p:spPr/>
        <p:txBody>
          <a:bodyPr/>
          <a:lstStyle/>
          <a:p>
            <a:fld id="{F06A5241-12CB-C64D-AE38-6540AC6C648E}" type="slidenum">
              <a:rPr lang="en-US" smtClean="0"/>
              <a:pPr/>
              <a:t>65</a:t>
            </a:fld>
            <a:endParaRPr lang="en-US" dirty="0"/>
          </a:p>
        </p:txBody>
      </p:sp>
    </p:spTree>
    <p:extLst>
      <p:ext uri="{BB962C8B-B14F-4D97-AF65-F5344CB8AC3E}">
        <p14:creationId xmlns:p14="http://schemas.microsoft.com/office/powerpoint/2010/main" val="15687254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sz="3600" b="1" dirty="0"/>
              <a:t>Irrigation </a:t>
            </a:r>
            <a:r>
              <a:rPr lang="en-US" altLang="zh-CN" sz="3600" b="1" dirty="0" smtClean="0"/>
              <a:t>Results </a:t>
            </a:r>
            <a:r>
              <a:rPr lang="en-US" altLang="zh-CN" sz="3600" b="1" dirty="0"/>
              <a:t>on April 8</a:t>
            </a:r>
            <a:r>
              <a:rPr lang="en-US" altLang="zh-CN" sz="3600" b="1" baseline="30000" dirty="0"/>
              <a:t>th</a:t>
            </a:r>
            <a:r>
              <a:rPr lang="en-US" altLang="zh-CN" sz="3600" b="1" dirty="0"/>
              <a:t> 2015</a:t>
            </a:r>
            <a:endParaRPr lang="zh-CN" altLang="en-US" sz="3600" dirty="0"/>
          </a:p>
        </p:txBody>
      </p:sp>
      <p:sp>
        <p:nvSpPr>
          <p:cNvPr id="3" name="Content Placeholder 2"/>
          <p:cNvSpPr>
            <a:spLocks noGrp="1"/>
          </p:cNvSpPr>
          <p:nvPr>
            <p:ph idx="1"/>
          </p:nvPr>
        </p:nvSpPr>
        <p:spPr/>
        <p:txBody>
          <a:bodyPr/>
          <a:lstStyle/>
          <a:p>
            <a:pPr>
              <a:buFont typeface="Wingdings" panose="05000000000000000000" pitchFamily="2" charset="2"/>
              <a:buChar char="p"/>
            </a:pPr>
            <a:r>
              <a:rPr lang="en-US" altLang="zh-CN" dirty="0" smtClean="0"/>
              <a:t>Irrigation Configurations</a:t>
            </a:r>
          </a:p>
          <a:p>
            <a:pPr marL="0" indent="0">
              <a:buNone/>
            </a:pPr>
            <a:endParaRPr lang="en-US" altLang="zh-CN" dirty="0" smtClean="0"/>
          </a:p>
          <a:p>
            <a:pPr marL="0" indent="0">
              <a:buNone/>
            </a:pPr>
            <a:endParaRPr lang="en-US" altLang="zh-CN" dirty="0" smtClean="0"/>
          </a:p>
          <a:p>
            <a:pPr marL="514350" indent="-514350">
              <a:buAutoNum type="arabicPeriod"/>
            </a:pPr>
            <a:endParaRPr lang="en-US" altLang="zh-CN" dirty="0" smtClean="0"/>
          </a:p>
        </p:txBody>
      </p:sp>
      <p:sp>
        <p:nvSpPr>
          <p:cNvPr id="5" name="Slide Number Placeholder 4"/>
          <p:cNvSpPr>
            <a:spLocks noGrp="1"/>
          </p:cNvSpPr>
          <p:nvPr>
            <p:ph type="sldNum" sz="quarter" idx="12"/>
          </p:nvPr>
        </p:nvSpPr>
        <p:spPr/>
        <p:txBody>
          <a:bodyPr/>
          <a:lstStyle/>
          <a:p>
            <a:fld id="{F06A5241-12CB-C64D-AE38-6540AC6C648E}" type="slidenum">
              <a:rPr lang="en-US" smtClean="0"/>
              <a:pPr/>
              <a:t>66</a:t>
            </a:fld>
            <a:endParaRPr lang="en-US" dirty="0"/>
          </a:p>
        </p:txBody>
      </p:sp>
      <p:graphicFrame>
        <p:nvGraphicFramePr>
          <p:cNvPr id="6" name="Table 5"/>
          <p:cNvGraphicFramePr>
            <a:graphicFrameLocks noGrp="1"/>
          </p:cNvGraphicFramePr>
          <p:nvPr>
            <p:extLst/>
          </p:nvPr>
        </p:nvGraphicFramePr>
        <p:xfrm>
          <a:off x="991354" y="3011442"/>
          <a:ext cx="7161291" cy="1261872"/>
        </p:xfrm>
        <a:graphic>
          <a:graphicData uri="http://schemas.openxmlformats.org/drawingml/2006/table">
            <a:tbl>
              <a:tblPr firstRow="1" firstCol="1" bandRow="1">
                <a:tableStyleId>{5C22544A-7EE6-4342-B048-85BDC9FD1C3A}</a:tableStyleId>
              </a:tblPr>
              <a:tblGrid>
                <a:gridCol w="3911098"/>
                <a:gridCol w="3250193"/>
              </a:tblGrid>
              <a:tr h="171450">
                <a:tc>
                  <a:txBody>
                    <a:bodyPr/>
                    <a:lstStyle/>
                    <a:p>
                      <a:pPr algn="ctr">
                        <a:lnSpc>
                          <a:spcPct val="115000"/>
                        </a:lnSpc>
                        <a:spcAft>
                          <a:spcPts val="1000"/>
                        </a:spcAft>
                      </a:pPr>
                      <a:r>
                        <a:rPr lang="en-US" sz="1800" kern="100" dirty="0">
                          <a:effectLst/>
                        </a:rPr>
                        <a:t>Start Time</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b"/>
                </a:tc>
                <a:tc>
                  <a:txBody>
                    <a:bodyPr/>
                    <a:lstStyle/>
                    <a:p>
                      <a:pPr algn="ctr">
                        <a:lnSpc>
                          <a:spcPct val="115000"/>
                        </a:lnSpc>
                        <a:spcAft>
                          <a:spcPts val="1000"/>
                        </a:spcAft>
                      </a:pPr>
                      <a:r>
                        <a:rPr lang="en-US" sz="1800" kern="100">
                          <a:effectLst/>
                        </a:rPr>
                        <a:t>7 AM</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b"/>
                </a:tc>
              </a:tr>
              <a:tr h="171450">
                <a:tc>
                  <a:txBody>
                    <a:bodyPr/>
                    <a:lstStyle/>
                    <a:p>
                      <a:pPr algn="ctr">
                        <a:lnSpc>
                          <a:spcPct val="115000"/>
                        </a:lnSpc>
                        <a:spcAft>
                          <a:spcPts val="1000"/>
                        </a:spcAft>
                      </a:pPr>
                      <a:r>
                        <a:rPr lang="en-US" sz="1800" kern="100" dirty="0">
                          <a:effectLst/>
                        </a:rPr>
                        <a:t>Effective Irrigation Time</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b"/>
                </a:tc>
                <a:tc>
                  <a:txBody>
                    <a:bodyPr/>
                    <a:lstStyle/>
                    <a:p>
                      <a:pPr algn="ctr">
                        <a:lnSpc>
                          <a:spcPct val="115000"/>
                        </a:lnSpc>
                        <a:spcAft>
                          <a:spcPts val="1000"/>
                        </a:spcAft>
                      </a:pPr>
                      <a:r>
                        <a:rPr lang="en-US" altLang="zh-CN" sz="1800" kern="100" dirty="0" smtClean="0">
                          <a:effectLst/>
                        </a:rPr>
                        <a:t>30 minutes</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b"/>
                </a:tc>
              </a:tr>
              <a:tr h="171450">
                <a:tc>
                  <a:txBody>
                    <a:bodyPr/>
                    <a:lstStyle/>
                    <a:p>
                      <a:pPr algn="ctr">
                        <a:lnSpc>
                          <a:spcPct val="115000"/>
                        </a:lnSpc>
                        <a:spcAft>
                          <a:spcPts val="1000"/>
                        </a:spcAft>
                      </a:pPr>
                      <a:r>
                        <a:rPr lang="en-US" sz="1800" kern="100" dirty="0">
                          <a:effectLst/>
                        </a:rPr>
                        <a:t>Wait Time</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b"/>
                </a:tc>
                <a:tc>
                  <a:txBody>
                    <a:bodyPr/>
                    <a:lstStyle/>
                    <a:p>
                      <a:pPr algn="ctr">
                        <a:lnSpc>
                          <a:spcPct val="115000"/>
                        </a:lnSpc>
                        <a:spcAft>
                          <a:spcPts val="1000"/>
                        </a:spcAft>
                      </a:pPr>
                      <a:r>
                        <a:rPr lang="en-US" sz="1800" kern="100" dirty="0">
                          <a:effectLst/>
                        </a:rPr>
                        <a:t>20 minutes</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b"/>
                </a:tc>
              </a:tr>
              <a:tr h="171450">
                <a:tc>
                  <a:txBody>
                    <a:bodyPr/>
                    <a:lstStyle/>
                    <a:p>
                      <a:pPr algn="ctr">
                        <a:lnSpc>
                          <a:spcPct val="115000"/>
                        </a:lnSpc>
                        <a:spcAft>
                          <a:spcPts val="1000"/>
                        </a:spcAft>
                      </a:pPr>
                      <a:r>
                        <a:rPr lang="en-US" sz="1800" kern="100" dirty="0">
                          <a:effectLst/>
                        </a:rPr>
                        <a:t># of Tested Valve</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b"/>
                </a:tc>
                <a:tc>
                  <a:txBody>
                    <a:bodyPr/>
                    <a:lstStyle/>
                    <a:p>
                      <a:pPr algn="ctr">
                        <a:lnSpc>
                          <a:spcPct val="115000"/>
                        </a:lnSpc>
                        <a:spcAft>
                          <a:spcPts val="1000"/>
                        </a:spcAft>
                      </a:pPr>
                      <a:r>
                        <a:rPr lang="en-US" sz="1800" kern="100" dirty="0">
                          <a:effectLst/>
                        </a:rPr>
                        <a:t>5, 6</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b"/>
                </a:tc>
              </a:tr>
            </a:tbl>
          </a:graphicData>
        </a:graphic>
      </p:graphicFrame>
    </p:spTree>
    <p:extLst>
      <p:ext uri="{BB962C8B-B14F-4D97-AF65-F5344CB8AC3E}">
        <p14:creationId xmlns:p14="http://schemas.microsoft.com/office/powerpoint/2010/main" val="265394602"/>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ltLang="zh-CN" sz="3200" b="1" dirty="0" smtClean="0"/>
              <a:t>Plot 5 Result Charts </a:t>
            </a:r>
            <a:r>
              <a:rPr lang="en-US" altLang="zh-CN" sz="3200" b="1" dirty="0"/>
              <a:t>on April 8</a:t>
            </a:r>
            <a:r>
              <a:rPr lang="en-US" altLang="zh-CN" sz="3200" b="1" baseline="30000" dirty="0"/>
              <a:t>th</a:t>
            </a:r>
            <a:r>
              <a:rPr lang="en-US" altLang="zh-CN" sz="3200" b="1" dirty="0"/>
              <a:t> 2015</a:t>
            </a:r>
            <a:endParaRPr lang="zh-CN" altLang="en-US" sz="3200" dirty="0"/>
          </a:p>
        </p:txBody>
      </p:sp>
      <p:sp>
        <p:nvSpPr>
          <p:cNvPr id="5" name="Slide Number Placeholder 4"/>
          <p:cNvSpPr>
            <a:spLocks noGrp="1"/>
          </p:cNvSpPr>
          <p:nvPr>
            <p:ph type="sldNum" sz="quarter" idx="12"/>
          </p:nvPr>
        </p:nvSpPr>
        <p:spPr/>
        <p:txBody>
          <a:bodyPr/>
          <a:lstStyle/>
          <a:p>
            <a:fld id="{F06A5241-12CB-C64D-AE38-6540AC6C648E}" type="slidenum">
              <a:rPr lang="en-US" smtClean="0"/>
              <a:pPr/>
              <a:t>67</a:t>
            </a:fld>
            <a:endParaRPr lang="en-US" dirty="0"/>
          </a:p>
        </p:txBody>
      </p:sp>
      <p:graphicFrame>
        <p:nvGraphicFramePr>
          <p:cNvPr id="6" name="Content Placeholder 5"/>
          <p:cNvGraphicFramePr>
            <a:graphicFrameLocks noGrp="1"/>
          </p:cNvGraphicFramePr>
          <p:nvPr>
            <p:ph idx="1"/>
            <p:extLst/>
          </p:nvPr>
        </p:nvGraphicFramePr>
        <p:xfrm>
          <a:off x="457200" y="1600201"/>
          <a:ext cx="8229600" cy="1991426"/>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7" name="Chart 6"/>
          <p:cNvGraphicFramePr/>
          <p:nvPr>
            <p:extLst/>
          </p:nvPr>
        </p:nvGraphicFramePr>
        <p:xfrm>
          <a:off x="457199" y="3591626"/>
          <a:ext cx="7727133" cy="2817891"/>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803505323"/>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ltLang="zh-CN" sz="3200" b="1" dirty="0" smtClean="0"/>
              <a:t>Plot 6 Result Charts </a:t>
            </a:r>
            <a:r>
              <a:rPr lang="en-US" altLang="zh-CN" sz="3200" b="1" dirty="0"/>
              <a:t>on April 8</a:t>
            </a:r>
            <a:r>
              <a:rPr lang="en-US" altLang="zh-CN" sz="3200" b="1" baseline="30000" dirty="0"/>
              <a:t>th</a:t>
            </a:r>
            <a:r>
              <a:rPr lang="en-US" altLang="zh-CN" sz="3200" b="1" dirty="0"/>
              <a:t> 2015</a:t>
            </a:r>
            <a:endParaRPr lang="zh-CN" altLang="en-US" sz="3200" dirty="0"/>
          </a:p>
        </p:txBody>
      </p:sp>
      <p:sp>
        <p:nvSpPr>
          <p:cNvPr id="5" name="Slide Number Placeholder 4"/>
          <p:cNvSpPr>
            <a:spLocks noGrp="1"/>
          </p:cNvSpPr>
          <p:nvPr>
            <p:ph type="sldNum" sz="quarter" idx="12"/>
          </p:nvPr>
        </p:nvSpPr>
        <p:spPr/>
        <p:txBody>
          <a:bodyPr/>
          <a:lstStyle/>
          <a:p>
            <a:fld id="{F06A5241-12CB-C64D-AE38-6540AC6C648E}" type="slidenum">
              <a:rPr lang="en-US" smtClean="0"/>
              <a:pPr/>
              <a:t>68</a:t>
            </a:fld>
            <a:endParaRPr lang="en-US" dirty="0"/>
          </a:p>
        </p:txBody>
      </p:sp>
      <p:graphicFrame>
        <p:nvGraphicFramePr>
          <p:cNvPr id="9" name="Chart 8"/>
          <p:cNvGraphicFramePr/>
          <p:nvPr>
            <p:extLst/>
          </p:nvPr>
        </p:nvGraphicFramePr>
        <p:xfrm>
          <a:off x="457200" y="1600201"/>
          <a:ext cx="8229600" cy="19034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0" name="Chart 9"/>
          <p:cNvGraphicFramePr/>
          <p:nvPr>
            <p:extLst/>
          </p:nvPr>
        </p:nvGraphicFramePr>
        <p:xfrm>
          <a:off x="457200" y="3686254"/>
          <a:ext cx="7871988" cy="254253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430060625"/>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sz="3600" b="1" dirty="0" smtClean="0"/>
              <a:t>Results Analysis on </a:t>
            </a:r>
            <a:r>
              <a:rPr lang="en-US" altLang="zh-CN" sz="3600" b="1" dirty="0"/>
              <a:t>April 8</a:t>
            </a:r>
            <a:r>
              <a:rPr lang="en-US" altLang="zh-CN" sz="3600" b="1" baseline="30000" dirty="0"/>
              <a:t>th</a:t>
            </a:r>
            <a:r>
              <a:rPr lang="en-US" altLang="zh-CN" sz="3600" b="1" dirty="0"/>
              <a:t> 2015</a:t>
            </a:r>
            <a:endParaRPr lang="zh-CN" altLang="en-US" sz="3600" dirty="0"/>
          </a:p>
        </p:txBody>
      </p:sp>
      <p:sp>
        <p:nvSpPr>
          <p:cNvPr id="3" name="Content Placeholder 2"/>
          <p:cNvSpPr>
            <a:spLocks noGrp="1"/>
          </p:cNvSpPr>
          <p:nvPr>
            <p:ph idx="1"/>
          </p:nvPr>
        </p:nvSpPr>
        <p:spPr/>
        <p:txBody>
          <a:bodyPr>
            <a:normAutofit fontScale="92500" lnSpcReduction="10000"/>
          </a:bodyPr>
          <a:lstStyle/>
          <a:p>
            <a:pPr>
              <a:buFont typeface="Wingdings" panose="05000000000000000000" pitchFamily="2" charset="2"/>
              <a:buChar char="p"/>
            </a:pPr>
            <a:r>
              <a:rPr lang="en-US" altLang="zh-CN" dirty="0" smtClean="0"/>
              <a:t>Results Analysis</a:t>
            </a:r>
          </a:p>
          <a:p>
            <a:pPr lvl="1">
              <a:buFont typeface="Wingdings" panose="05000000000000000000" pitchFamily="2" charset="2"/>
              <a:buChar char="Ø"/>
            </a:pPr>
            <a:r>
              <a:rPr lang="en-US" altLang="zh-CN" dirty="0" smtClean="0"/>
              <a:t>The intervals showed that the cubic float prototypes could detect the runoff and send the signal to the controller.</a:t>
            </a:r>
            <a:endParaRPr lang="en-US" altLang="zh-CN" dirty="0"/>
          </a:p>
          <a:p>
            <a:pPr lvl="1">
              <a:buFont typeface="Wingdings" panose="05000000000000000000" pitchFamily="2" charset="2"/>
              <a:buChar char="Ø"/>
            </a:pPr>
            <a:r>
              <a:rPr lang="en-US" altLang="zh-CN" dirty="0" smtClean="0"/>
              <a:t>The controller could close the irrigation when runoff has been detected and resume the irrigation when the set wait time is reached.</a:t>
            </a:r>
          </a:p>
          <a:p>
            <a:pPr lvl="1">
              <a:buFont typeface="Wingdings" panose="05000000000000000000" pitchFamily="2" charset="2"/>
              <a:buChar char="Ø"/>
            </a:pPr>
            <a:r>
              <a:rPr lang="en-US" altLang="zh-CN" dirty="0" smtClean="0"/>
              <a:t>The two plots have different effective irrigation time, which might be caused by interferences and noises in the controller board.</a:t>
            </a:r>
            <a:endParaRPr lang="en-US" altLang="zh-CN" dirty="0"/>
          </a:p>
          <a:p>
            <a:pPr lvl="1">
              <a:buFont typeface="Wingdings" panose="05000000000000000000" pitchFamily="2" charset="2"/>
              <a:buChar char="Ø"/>
            </a:pPr>
            <a:endParaRPr lang="en-US" altLang="zh-CN" dirty="0" smtClean="0"/>
          </a:p>
          <a:p>
            <a:pPr marL="0" indent="0">
              <a:buNone/>
            </a:pPr>
            <a:endParaRPr lang="en-US" altLang="zh-CN" dirty="0" smtClean="0"/>
          </a:p>
          <a:p>
            <a:pPr marL="0" indent="0">
              <a:buNone/>
            </a:pPr>
            <a:endParaRPr lang="en-US" altLang="zh-CN" dirty="0" smtClean="0"/>
          </a:p>
          <a:p>
            <a:pPr marL="514350" indent="-514350">
              <a:buAutoNum type="arabicPeriod"/>
            </a:pPr>
            <a:endParaRPr lang="en-US" altLang="zh-CN" dirty="0" smtClean="0"/>
          </a:p>
        </p:txBody>
      </p:sp>
      <p:sp>
        <p:nvSpPr>
          <p:cNvPr id="5" name="Slide Number Placeholder 4"/>
          <p:cNvSpPr>
            <a:spLocks noGrp="1"/>
          </p:cNvSpPr>
          <p:nvPr>
            <p:ph type="sldNum" sz="quarter" idx="12"/>
          </p:nvPr>
        </p:nvSpPr>
        <p:spPr/>
        <p:txBody>
          <a:bodyPr/>
          <a:lstStyle/>
          <a:p>
            <a:fld id="{F06A5241-12CB-C64D-AE38-6540AC6C648E}" type="slidenum">
              <a:rPr lang="en-US" smtClean="0"/>
              <a:pPr/>
              <a:t>69</a:t>
            </a:fld>
            <a:endParaRPr lang="en-US" dirty="0"/>
          </a:p>
        </p:txBody>
      </p:sp>
    </p:spTree>
    <p:extLst>
      <p:ext uri="{BB962C8B-B14F-4D97-AF65-F5344CB8AC3E}">
        <p14:creationId xmlns:p14="http://schemas.microsoft.com/office/powerpoint/2010/main" val="35507402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ltLang="zh-CN" sz="2400" dirty="0"/>
              <a:t>Current Circumstances and Effects of the Urban Runoff</a:t>
            </a:r>
            <a:endParaRPr lang="en-US" sz="2400" dirty="0"/>
          </a:p>
        </p:txBody>
      </p:sp>
      <p:sp>
        <p:nvSpPr>
          <p:cNvPr id="3" name="Content Placeholder 2"/>
          <p:cNvSpPr>
            <a:spLocks noGrp="1"/>
          </p:cNvSpPr>
          <p:nvPr>
            <p:ph idx="1"/>
          </p:nvPr>
        </p:nvSpPr>
        <p:spPr>
          <a:xfrm>
            <a:off x="457200" y="1852933"/>
            <a:ext cx="8229600" cy="4636477"/>
          </a:xfrm>
        </p:spPr>
        <p:txBody>
          <a:bodyPr>
            <a:normAutofit/>
          </a:bodyPr>
          <a:lstStyle/>
          <a:p>
            <a:pPr>
              <a:buFont typeface="Wingdings" panose="05000000000000000000" pitchFamily="2" charset="2"/>
              <a:buChar char="p"/>
            </a:pPr>
            <a:r>
              <a:rPr lang="en-US" altLang="zh-CN" sz="2000" dirty="0" err="1"/>
              <a:t>Gromaire</a:t>
            </a:r>
            <a:r>
              <a:rPr lang="en-US" altLang="zh-CN" sz="2000" dirty="0"/>
              <a:t>-Mertz et al</a:t>
            </a:r>
            <a:r>
              <a:rPr lang="en-US" altLang="zh-CN" sz="2000" dirty="0" smtClean="0"/>
              <a:t>. “Characterization </a:t>
            </a:r>
            <a:r>
              <a:rPr lang="en-US" altLang="zh-CN" sz="2000" dirty="0"/>
              <a:t>of Urban Runoff Pollution in </a:t>
            </a:r>
            <a:r>
              <a:rPr lang="en-US" altLang="zh-CN" sz="2000" dirty="0" smtClean="0"/>
              <a:t>Paris.” (1999)</a:t>
            </a:r>
          </a:p>
          <a:p>
            <a:pPr lvl="1">
              <a:buFont typeface="Wingdings" panose="05000000000000000000" pitchFamily="2" charset="2"/>
              <a:buChar char="Ø"/>
            </a:pPr>
            <a:r>
              <a:rPr lang="en-US" altLang="zh-CN" sz="1600" dirty="0"/>
              <a:t>Confirmed the urban runoff has projected a big threat to water </a:t>
            </a:r>
            <a:r>
              <a:rPr lang="en-US" altLang="zh-CN" sz="1600" dirty="0" smtClean="0"/>
              <a:t>quality </a:t>
            </a:r>
          </a:p>
          <a:p>
            <a:pPr lvl="1">
              <a:buFont typeface="Wingdings" panose="05000000000000000000" pitchFamily="2" charset="2"/>
              <a:buChar char="Ø"/>
            </a:pPr>
            <a:endParaRPr lang="en-US" altLang="zh-CN" sz="1600" dirty="0" smtClean="0"/>
          </a:p>
          <a:p>
            <a:pPr lvl="1">
              <a:buFont typeface="Wingdings" panose="05000000000000000000" pitchFamily="2" charset="2"/>
              <a:buChar char="Ø"/>
            </a:pPr>
            <a:r>
              <a:rPr lang="en-US" altLang="zh-CN" sz="1600" dirty="0" smtClean="0"/>
              <a:t>Found the </a:t>
            </a:r>
            <a:r>
              <a:rPr lang="en-US" altLang="zh-CN" sz="1600" dirty="0"/>
              <a:t>h</a:t>
            </a:r>
            <a:r>
              <a:rPr lang="en-US" altLang="zh-CN" sz="1600" dirty="0" smtClean="0"/>
              <a:t>eavy metal </a:t>
            </a:r>
            <a:r>
              <a:rPr lang="en-US" altLang="zh-CN" sz="1600" dirty="0"/>
              <a:t>concentrations in the runoff have </a:t>
            </a:r>
            <a:r>
              <a:rPr lang="en-US" altLang="zh-CN" sz="1600" dirty="0" smtClean="0"/>
              <a:t>greatly exceeded water </a:t>
            </a:r>
            <a:r>
              <a:rPr lang="en-US" altLang="zh-CN" sz="1600" dirty="0"/>
              <a:t>quality </a:t>
            </a:r>
            <a:r>
              <a:rPr lang="en-US" altLang="zh-CN" sz="1600" dirty="0" smtClean="0"/>
              <a:t>standards</a:t>
            </a:r>
          </a:p>
          <a:p>
            <a:pPr lvl="1">
              <a:buFont typeface="Wingdings" panose="05000000000000000000" pitchFamily="2" charset="2"/>
              <a:buChar char="Ø"/>
            </a:pPr>
            <a:endParaRPr lang="en-US" altLang="zh-CN" sz="1200" dirty="0" smtClean="0"/>
          </a:p>
          <a:p>
            <a:pPr>
              <a:buFont typeface="Wingdings" panose="05000000000000000000" pitchFamily="2" charset="2"/>
              <a:buChar char="p"/>
            </a:pPr>
            <a:r>
              <a:rPr lang="en-US" altLang="zh-CN" sz="2000" dirty="0"/>
              <a:t>Robert A. Kimbrough et al</a:t>
            </a:r>
            <a:r>
              <a:rPr lang="en-US" altLang="zh-CN" sz="2000" dirty="0" smtClean="0"/>
              <a:t>. “Pesticides </a:t>
            </a:r>
            <a:r>
              <a:rPr lang="en-US" altLang="zh-CN" sz="2000" dirty="0"/>
              <a:t>in Streams Draining Agricultural and Urban Areas in Colorado</a:t>
            </a:r>
            <a:r>
              <a:rPr lang="en-US" altLang="zh-CN" sz="2000" dirty="0" smtClean="0"/>
              <a:t>.” (1996)</a:t>
            </a:r>
            <a:endParaRPr lang="en-US" altLang="zh-CN" sz="2000" dirty="0"/>
          </a:p>
          <a:p>
            <a:pPr lvl="1">
              <a:buFont typeface="Wingdings" panose="05000000000000000000" pitchFamily="2" charset="2"/>
              <a:buChar char="Ø"/>
            </a:pPr>
            <a:r>
              <a:rPr lang="en-US" altLang="zh-CN" sz="1600" dirty="0" smtClean="0"/>
              <a:t>Detected pesticides in both agricultural runoff and urban runoff</a:t>
            </a:r>
          </a:p>
          <a:p>
            <a:pPr lvl="1">
              <a:buFont typeface="Wingdings" panose="05000000000000000000" pitchFamily="2" charset="2"/>
              <a:buChar char="Ø"/>
            </a:pPr>
            <a:endParaRPr lang="en-US" altLang="zh-CN" sz="1600" dirty="0" smtClean="0"/>
          </a:p>
          <a:p>
            <a:pPr lvl="1">
              <a:buFont typeface="Wingdings" panose="05000000000000000000" pitchFamily="2" charset="2"/>
              <a:buChar char="Ø"/>
            </a:pPr>
            <a:r>
              <a:rPr lang="en-US" altLang="zh-CN" sz="1600" dirty="0" smtClean="0"/>
              <a:t>Concluded that both agricultural </a:t>
            </a:r>
            <a:r>
              <a:rPr lang="en-US" altLang="zh-CN" sz="1600" dirty="0"/>
              <a:t>and urban </a:t>
            </a:r>
            <a:r>
              <a:rPr lang="en-US" altLang="zh-CN" sz="1600" dirty="0" smtClean="0"/>
              <a:t>runoffs contribute </a:t>
            </a:r>
            <a:r>
              <a:rPr lang="en-US" altLang="zh-CN" sz="1600" dirty="0"/>
              <a:t>to the spread of pesticides in </a:t>
            </a:r>
            <a:r>
              <a:rPr lang="en-US" altLang="zh-CN" sz="1600" dirty="0" smtClean="0"/>
              <a:t>streams</a:t>
            </a:r>
          </a:p>
          <a:p>
            <a:pPr marL="457200" lvl="1" indent="0">
              <a:buNone/>
            </a:pPr>
            <a:endParaRPr lang="en-US" altLang="zh-CN" sz="1600" dirty="0"/>
          </a:p>
          <a:p>
            <a:pPr marL="457200" lvl="1" indent="0">
              <a:buNone/>
            </a:pPr>
            <a:endParaRPr lang="en-US" altLang="zh-CN" sz="1600" dirty="0" smtClean="0"/>
          </a:p>
        </p:txBody>
      </p:sp>
      <p:sp>
        <p:nvSpPr>
          <p:cNvPr id="4" name="Slide Number Placeholder 3"/>
          <p:cNvSpPr>
            <a:spLocks noGrp="1"/>
          </p:cNvSpPr>
          <p:nvPr>
            <p:ph type="sldNum" sz="quarter" idx="12"/>
          </p:nvPr>
        </p:nvSpPr>
        <p:spPr/>
        <p:txBody>
          <a:bodyPr/>
          <a:lstStyle/>
          <a:p>
            <a:fld id="{F06A5241-12CB-C64D-AE38-6540AC6C648E}" type="slidenum">
              <a:rPr lang="en-US" smtClean="0"/>
              <a:pPr/>
              <a:t>7</a:t>
            </a:fld>
            <a:endParaRPr lang="en-US" dirty="0"/>
          </a:p>
        </p:txBody>
      </p:sp>
    </p:spTree>
    <p:extLst>
      <p:ext uri="{BB962C8B-B14F-4D97-AF65-F5344CB8AC3E}">
        <p14:creationId xmlns:p14="http://schemas.microsoft.com/office/powerpoint/2010/main" val="765309910"/>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sz="3600" b="1" dirty="0"/>
              <a:t>Irrigation </a:t>
            </a:r>
            <a:r>
              <a:rPr lang="en-US" altLang="zh-CN" sz="3600" b="1" dirty="0" smtClean="0"/>
              <a:t>Results </a:t>
            </a:r>
            <a:r>
              <a:rPr lang="en-US" altLang="zh-CN" sz="3600" b="1" dirty="0"/>
              <a:t>on April </a:t>
            </a:r>
            <a:r>
              <a:rPr lang="en-US" altLang="zh-CN" sz="3600" b="1" dirty="0" smtClean="0"/>
              <a:t>15</a:t>
            </a:r>
            <a:r>
              <a:rPr lang="en-US" altLang="zh-CN" sz="3600" b="1" baseline="30000" dirty="0" smtClean="0"/>
              <a:t>th</a:t>
            </a:r>
            <a:r>
              <a:rPr lang="en-US" altLang="zh-CN" sz="3600" b="1" dirty="0" smtClean="0"/>
              <a:t> </a:t>
            </a:r>
            <a:r>
              <a:rPr lang="en-US" altLang="zh-CN" sz="3600" b="1" dirty="0"/>
              <a:t>2015</a:t>
            </a:r>
            <a:endParaRPr lang="zh-CN" altLang="en-US" sz="3600" dirty="0"/>
          </a:p>
        </p:txBody>
      </p:sp>
      <p:sp>
        <p:nvSpPr>
          <p:cNvPr id="3" name="Content Placeholder 2"/>
          <p:cNvSpPr>
            <a:spLocks noGrp="1"/>
          </p:cNvSpPr>
          <p:nvPr>
            <p:ph idx="1"/>
          </p:nvPr>
        </p:nvSpPr>
        <p:spPr/>
        <p:txBody>
          <a:bodyPr/>
          <a:lstStyle/>
          <a:p>
            <a:pPr>
              <a:buFont typeface="Wingdings" panose="05000000000000000000" pitchFamily="2" charset="2"/>
              <a:buChar char="p"/>
            </a:pPr>
            <a:r>
              <a:rPr lang="en-US" altLang="zh-CN" dirty="0" smtClean="0"/>
              <a:t>Irrigation Configurations</a:t>
            </a:r>
          </a:p>
          <a:p>
            <a:pPr marL="0" indent="0">
              <a:buNone/>
            </a:pPr>
            <a:endParaRPr lang="en-US" altLang="zh-CN" dirty="0" smtClean="0"/>
          </a:p>
          <a:p>
            <a:pPr marL="0" indent="0">
              <a:buNone/>
            </a:pPr>
            <a:endParaRPr lang="en-US" altLang="zh-CN" dirty="0" smtClean="0"/>
          </a:p>
          <a:p>
            <a:pPr marL="514350" indent="-514350">
              <a:buAutoNum type="arabicPeriod"/>
            </a:pPr>
            <a:endParaRPr lang="en-US" altLang="zh-CN" dirty="0" smtClean="0"/>
          </a:p>
        </p:txBody>
      </p:sp>
      <p:sp>
        <p:nvSpPr>
          <p:cNvPr id="5" name="Slide Number Placeholder 4"/>
          <p:cNvSpPr>
            <a:spLocks noGrp="1"/>
          </p:cNvSpPr>
          <p:nvPr>
            <p:ph type="sldNum" sz="quarter" idx="12"/>
          </p:nvPr>
        </p:nvSpPr>
        <p:spPr/>
        <p:txBody>
          <a:bodyPr/>
          <a:lstStyle/>
          <a:p>
            <a:fld id="{F06A5241-12CB-C64D-AE38-6540AC6C648E}" type="slidenum">
              <a:rPr lang="en-US" smtClean="0"/>
              <a:pPr/>
              <a:t>70</a:t>
            </a:fld>
            <a:endParaRPr lang="en-US" dirty="0"/>
          </a:p>
        </p:txBody>
      </p:sp>
      <p:graphicFrame>
        <p:nvGraphicFramePr>
          <p:cNvPr id="6" name="Table 5"/>
          <p:cNvGraphicFramePr>
            <a:graphicFrameLocks noGrp="1"/>
          </p:cNvGraphicFramePr>
          <p:nvPr>
            <p:extLst/>
          </p:nvPr>
        </p:nvGraphicFramePr>
        <p:xfrm>
          <a:off x="991354" y="3011442"/>
          <a:ext cx="7161291" cy="1261872"/>
        </p:xfrm>
        <a:graphic>
          <a:graphicData uri="http://schemas.openxmlformats.org/drawingml/2006/table">
            <a:tbl>
              <a:tblPr firstRow="1" firstCol="1" bandRow="1">
                <a:tableStyleId>{5C22544A-7EE6-4342-B048-85BDC9FD1C3A}</a:tableStyleId>
              </a:tblPr>
              <a:tblGrid>
                <a:gridCol w="3911098"/>
                <a:gridCol w="3250193"/>
              </a:tblGrid>
              <a:tr h="171450">
                <a:tc>
                  <a:txBody>
                    <a:bodyPr/>
                    <a:lstStyle/>
                    <a:p>
                      <a:pPr algn="ctr">
                        <a:lnSpc>
                          <a:spcPct val="115000"/>
                        </a:lnSpc>
                        <a:spcAft>
                          <a:spcPts val="1000"/>
                        </a:spcAft>
                      </a:pPr>
                      <a:r>
                        <a:rPr lang="en-US" sz="1800" kern="100" dirty="0">
                          <a:effectLst/>
                        </a:rPr>
                        <a:t>Start Time</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b"/>
                </a:tc>
                <a:tc>
                  <a:txBody>
                    <a:bodyPr/>
                    <a:lstStyle/>
                    <a:p>
                      <a:pPr algn="ctr">
                        <a:lnSpc>
                          <a:spcPct val="115000"/>
                        </a:lnSpc>
                        <a:spcAft>
                          <a:spcPts val="1000"/>
                        </a:spcAft>
                      </a:pPr>
                      <a:r>
                        <a:rPr lang="en-US" sz="1800" kern="100" dirty="0" smtClean="0">
                          <a:effectLst/>
                        </a:rPr>
                        <a:t>7:30 </a:t>
                      </a:r>
                      <a:r>
                        <a:rPr lang="en-US" sz="1800" kern="100" dirty="0">
                          <a:effectLst/>
                        </a:rPr>
                        <a:t>AM</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b"/>
                </a:tc>
              </a:tr>
              <a:tr h="171450">
                <a:tc>
                  <a:txBody>
                    <a:bodyPr/>
                    <a:lstStyle/>
                    <a:p>
                      <a:pPr algn="ctr">
                        <a:lnSpc>
                          <a:spcPct val="115000"/>
                        </a:lnSpc>
                        <a:spcAft>
                          <a:spcPts val="1000"/>
                        </a:spcAft>
                      </a:pPr>
                      <a:r>
                        <a:rPr lang="en-US" sz="1800" kern="100" dirty="0">
                          <a:effectLst/>
                        </a:rPr>
                        <a:t>Effective Irrigation Time</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b"/>
                </a:tc>
                <a:tc>
                  <a:txBody>
                    <a:bodyPr/>
                    <a:lstStyle/>
                    <a:p>
                      <a:pPr algn="ctr">
                        <a:lnSpc>
                          <a:spcPct val="115000"/>
                        </a:lnSpc>
                        <a:spcAft>
                          <a:spcPts val="1000"/>
                        </a:spcAft>
                      </a:pPr>
                      <a:r>
                        <a:rPr lang="en-US" sz="1800" kern="100" dirty="0" smtClean="0">
                          <a:effectLst/>
                        </a:rPr>
                        <a:t>30 </a:t>
                      </a:r>
                      <a:r>
                        <a:rPr lang="en-US" sz="1800" kern="100" smtClean="0">
                          <a:effectLst/>
                        </a:rPr>
                        <a:t>minites</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b"/>
                </a:tc>
              </a:tr>
              <a:tr h="171450">
                <a:tc>
                  <a:txBody>
                    <a:bodyPr/>
                    <a:lstStyle/>
                    <a:p>
                      <a:pPr algn="ctr">
                        <a:lnSpc>
                          <a:spcPct val="115000"/>
                        </a:lnSpc>
                        <a:spcAft>
                          <a:spcPts val="1000"/>
                        </a:spcAft>
                      </a:pPr>
                      <a:r>
                        <a:rPr lang="en-US" sz="1800" kern="100" dirty="0">
                          <a:effectLst/>
                        </a:rPr>
                        <a:t>Wait Time</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b"/>
                </a:tc>
                <a:tc>
                  <a:txBody>
                    <a:bodyPr/>
                    <a:lstStyle/>
                    <a:p>
                      <a:pPr algn="ctr">
                        <a:lnSpc>
                          <a:spcPct val="115000"/>
                        </a:lnSpc>
                        <a:spcAft>
                          <a:spcPts val="1000"/>
                        </a:spcAft>
                      </a:pPr>
                      <a:r>
                        <a:rPr lang="en-US" sz="1800" kern="100" dirty="0">
                          <a:effectLst/>
                        </a:rPr>
                        <a:t>20 minutes</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b"/>
                </a:tc>
              </a:tr>
              <a:tr h="171450">
                <a:tc>
                  <a:txBody>
                    <a:bodyPr/>
                    <a:lstStyle/>
                    <a:p>
                      <a:pPr algn="ctr">
                        <a:lnSpc>
                          <a:spcPct val="115000"/>
                        </a:lnSpc>
                        <a:spcAft>
                          <a:spcPts val="1000"/>
                        </a:spcAft>
                      </a:pPr>
                      <a:r>
                        <a:rPr lang="en-US" sz="1800" kern="100" dirty="0">
                          <a:effectLst/>
                        </a:rPr>
                        <a:t># of Tested Valve</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b"/>
                </a:tc>
                <a:tc>
                  <a:txBody>
                    <a:bodyPr/>
                    <a:lstStyle/>
                    <a:p>
                      <a:pPr algn="ctr">
                        <a:lnSpc>
                          <a:spcPct val="115000"/>
                        </a:lnSpc>
                        <a:spcAft>
                          <a:spcPts val="1000"/>
                        </a:spcAft>
                      </a:pPr>
                      <a:r>
                        <a:rPr lang="en-US" sz="1800" kern="100" dirty="0" smtClean="0">
                          <a:effectLst/>
                        </a:rPr>
                        <a:t>2, 4, 5</a:t>
                      </a:r>
                      <a:r>
                        <a:rPr lang="en-US" sz="1800" kern="100" dirty="0">
                          <a:effectLst/>
                        </a:rPr>
                        <a:t>, </a:t>
                      </a:r>
                      <a:r>
                        <a:rPr lang="en-US" sz="1800" kern="100" dirty="0" smtClean="0">
                          <a:effectLst/>
                        </a:rPr>
                        <a:t>6,</a:t>
                      </a:r>
                      <a:r>
                        <a:rPr lang="en-US" sz="1800" kern="100" baseline="0" dirty="0" smtClean="0">
                          <a:effectLst/>
                        </a:rPr>
                        <a:t> 7, 8</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b"/>
                </a:tc>
              </a:tr>
            </a:tbl>
          </a:graphicData>
        </a:graphic>
      </p:graphicFrame>
    </p:spTree>
    <p:extLst>
      <p:ext uri="{BB962C8B-B14F-4D97-AF65-F5344CB8AC3E}">
        <p14:creationId xmlns:p14="http://schemas.microsoft.com/office/powerpoint/2010/main" val="183705146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hart 7"/>
          <p:cNvGraphicFramePr/>
          <p:nvPr>
            <p:extLst/>
          </p:nvPr>
        </p:nvGraphicFramePr>
        <p:xfrm>
          <a:off x="457200" y="1254000"/>
          <a:ext cx="7817667" cy="2501265"/>
        </p:xfrm>
        <a:graphic>
          <a:graphicData uri="http://schemas.openxmlformats.org/drawingml/2006/chart">
            <c:chart xmlns:c="http://schemas.openxmlformats.org/drawingml/2006/chart" xmlns:r="http://schemas.openxmlformats.org/officeDocument/2006/relationships" r:id="rId2"/>
          </a:graphicData>
        </a:graphic>
      </p:graphicFrame>
      <p:sp>
        <p:nvSpPr>
          <p:cNvPr id="2" name="Title 1"/>
          <p:cNvSpPr>
            <a:spLocks noGrp="1"/>
          </p:cNvSpPr>
          <p:nvPr>
            <p:ph type="title"/>
          </p:nvPr>
        </p:nvSpPr>
        <p:spPr>
          <a:xfrm>
            <a:off x="457200" y="647299"/>
            <a:ext cx="8229600" cy="803756"/>
          </a:xfrm>
        </p:spPr>
        <p:txBody>
          <a:bodyPr>
            <a:noAutofit/>
          </a:bodyPr>
          <a:lstStyle/>
          <a:p>
            <a:r>
              <a:rPr lang="en-US" altLang="zh-CN" sz="3200" b="1" dirty="0" smtClean="0"/>
              <a:t>Plot 2 Result Charts </a:t>
            </a:r>
            <a:r>
              <a:rPr lang="en-US" altLang="zh-CN" sz="3200" b="1" dirty="0"/>
              <a:t>on April </a:t>
            </a:r>
            <a:r>
              <a:rPr lang="en-US" altLang="zh-CN" sz="3200" b="1" dirty="0" smtClean="0"/>
              <a:t>15</a:t>
            </a:r>
            <a:r>
              <a:rPr lang="en-US" altLang="zh-CN" sz="3200" b="1" baseline="30000" dirty="0" smtClean="0"/>
              <a:t>th</a:t>
            </a:r>
            <a:r>
              <a:rPr lang="en-US" altLang="zh-CN" sz="3200" b="1" dirty="0" smtClean="0"/>
              <a:t> </a:t>
            </a:r>
            <a:r>
              <a:rPr lang="en-US" altLang="zh-CN" sz="3200" b="1" dirty="0"/>
              <a:t>2015</a:t>
            </a:r>
            <a:endParaRPr lang="zh-CN" altLang="en-US" sz="3200" dirty="0"/>
          </a:p>
        </p:txBody>
      </p:sp>
      <p:sp>
        <p:nvSpPr>
          <p:cNvPr id="5" name="Slide Number Placeholder 4"/>
          <p:cNvSpPr>
            <a:spLocks noGrp="1"/>
          </p:cNvSpPr>
          <p:nvPr>
            <p:ph type="sldNum" sz="quarter" idx="12"/>
          </p:nvPr>
        </p:nvSpPr>
        <p:spPr/>
        <p:txBody>
          <a:bodyPr/>
          <a:lstStyle/>
          <a:p>
            <a:fld id="{F06A5241-12CB-C64D-AE38-6540AC6C648E}" type="slidenum">
              <a:rPr lang="en-US" smtClean="0"/>
              <a:pPr/>
              <a:t>71</a:t>
            </a:fld>
            <a:endParaRPr lang="en-US" dirty="0"/>
          </a:p>
        </p:txBody>
      </p:sp>
      <p:graphicFrame>
        <p:nvGraphicFramePr>
          <p:cNvPr id="9" name="Chart 8"/>
          <p:cNvGraphicFramePr/>
          <p:nvPr>
            <p:extLst/>
          </p:nvPr>
        </p:nvGraphicFramePr>
        <p:xfrm>
          <a:off x="457200" y="3624076"/>
          <a:ext cx="7727133" cy="2749563"/>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81933209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hart 7"/>
          <p:cNvGraphicFramePr/>
          <p:nvPr>
            <p:extLst/>
          </p:nvPr>
        </p:nvGraphicFramePr>
        <p:xfrm>
          <a:off x="457200" y="1417638"/>
          <a:ext cx="7862935" cy="2173988"/>
        </p:xfrm>
        <a:graphic>
          <a:graphicData uri="http://schemas.openxmlformats.org/drawingml/2006/chart">
            <c:chart xmlns:c="http://schemas.openxmlformats.org/drawingml/2006/chart" xmlns:r="http://schemas.openxmlformats.org/officeDocument/2006/relationships" r:id="rId2"/>
          </a:graphicData>
        </a:graphic>
      </p:graphicFrame>
      <p:sp>
        <p:nvSpPr>
          <p:cNvPr id="2" name="Title 1"/>
          <p:cNvSpPr>
            <a:spLocks noGrp="1"/>
          </p:cNvSpPr>
          <p:nvPr>
            <p:ph type="title"/>
          </p:nvPr>
        </p:nvSpPr>
        <p:spPr>
          <a:xfrm>
            <a:off x="457200" y="795680"/>
            <a:ext cx="8229600" cy="803756"/>
          </a:xfrm>
        </p:spPr>
        <p:txBody>
          <a:bodyPr>
            <a:noAutofit/>
          </a:bodyPr>
          <a:lstStyle/>
          <a:p>
            <a:r>
              <a:rPr lang="en-US" altLang="zh-CN" sz="3200" b="1" dirty="0" smtClean="0"/>
              <a:t>Plot 4 Result Charts </a:t>
            </a:r>
            <a:r>
              <a:rPr lang="en-US" altLang="zh-CN" sz="3200" b="1" dirty="0"/>
              <a:t>on April </a:t>
            </a:r>
            <a:r>
              <a:rPr lang="en-US" altLang="zh-CN" sz="3200" b="1" dirty="0" smtClean="0"/>
              <a:t>15</a:t>
            </a:r>
            <a:r>
              <a:rPr lang="en-US" altLang="zh-CN" sz="3200" b="1" baseline="30000" dirty="0" smtClean="0"/>
              <a:t>th</a:t>
            </a:r>
            <a:r>
              <a:rPr lang="en-US" altLang="zh-CN" sz="3200" b="1" dirty="0" smtClean="0"/>
              <a:t> </a:t>
            </a:r>
            <a:r>
              <a:rPr lang="en-US" altLang="zh-CN" sz="3200" b="1" dirty="0"/>
              <a:t>2015</a:t>
            </a:r>
            <a:endParaRPr lang="zh-CN" altLang="en-US" sz="3200" dirty="0"/>
          </a:p>
        </p:txBody>
      </p:sp>
      <p:sp>
        <p:nvSpPr>
          <p:cNvPr id="5" name="Slide Number Placeholder 4"/>
          <p:cNvSpPr>
            <a:spLocks noGrp="1"/>
          </p:cNvSpPr>
          <p:nvPr>
            <p:ph type="sldNum" sz="quarter" idx="12"/>
          </p:nvPr>
        </p:nvSpPr>
        <p:spPr/>
        <p:txBody>
          <a:bodyPr/>
          <a:lstStyle/>
          <a:p>
            <a:fld id="{F06A5241-12CB-C64D-AE38-6540AC6C648E}" type="slidenum">
              <a:rPr lang="en-US" smtClean="0"/>
              <a:pPr/>
              <a:t>72</a:t>
            </a:fld>
            <a:endParaRPr lang="en-US" dirty="0"/>
          </a:p>
        </p:txBody>
      </p:sp>
      <p:graphicFrame>
        <p:nvGraphicFramePr>
          <p:cNvPr id="9" name="Chart 8"/>
          <p:cNvGraphicFramePr/>
          <p:nvPr>
            <p:extLst/>
          </p:nvPr>
        </p:nvGraphicFramePr>
        <p:xfrm>
          <a:off x="457199" y="3591626"/>
          <a:ext cx="7962524" cy="2736746"/>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88498849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ltLang="zh-CN" sz="3200" b="1" dirty="0" smtClean="0"/>
              <a:t>Plot 5 Result Charts </a:t>
            </a:r>
            <a:r>
              <a:rPr lang="en-US" altLang="zh-CN" sz="3200" b="1" dirty="0"/>
              <a:t>on April </a:t>
            </a:r>
            <a:r>
              <a:rPr lang="en-US" altLang="zh-CN" sz="3200" b="1" dirty="0" smtClean="0"/>
              <a:t>15</a:t>
            </a:r>
            <a:r>
              <a:rPr lang="en-US" altLang="zh-CN" sz="3200" b="1" baseline="30000" dirty="0" smtClean="0"/>
              <a:t>th</a:t>
            </a:r>
            <a:r>
              <a:rPr lang="en-US" altLang="zh-CN" sz="3200" b="1" dirty="0" smtClean="0"/>
              <a:t> </a:t>
            </a:r>
            <a:r>
              <a:rPr lang="en-US" altLang="zh-CN" sz="3200" b="1" dirty="0"/>
              <a:t>2015</a:t>
            </a:r>
            <a:endParaRPr lang="zh-CN" altLang="en-US" sz="3200" dirty="0"/>
          </a:p>
        </p:txBody>
      </p:sp>
      <p:sp>
        <p:nvSpPr>
          <p:cNvPr id="5" name="Slide Number Placeholder 4"/>
          <p:cNvSpPr>
            <a:spLocks noGrp="1"/>
          </p:cNvSpPr>
          <p:nvPr>
            <p:ph type="sldNum" sz="quarter" idx="12"/>
          </p:nvPr>
        </p:nvSpPr>
        <p:spPr/>
        <p:txBody>
          <a:bodyPr/>
          <a:lstStyle/>
          <a:p>
            <a:fld id="{F06A5241-12CB-C64D-AE38-6540AC6C648E}" type="slidenum">
              <a:rPr lang="en-US" smtClean="0"/>
              <a:pPr/>
              <a:t>73</a:t>
            </a:fld>
            <a:endParaRPr lang="en-US" dirty="0"/>
          </a:p>
        </p:txBody>
      </p:sp>
      <p:graphicFrame>
        <p:nvGraphicFramePr>
          <p:cNvPr id="8" name="Chart 7"/>
          <p:cNvGraphicFramePr/>
          <p:nvPr>
            <p:extLst/>
          </p:nvPr>
        </p:nvGraphicFramePr>
        <p:xfrm>
          <a:off x="457200" y="1595478"/>
          <a:ext cx="8229600" cy="1935373"/>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9" name="Chart 8"/>
          <p:cNvGraphicFramePr/>
          <p:nvPr>
            <p:extLst/>
          </p:nvPr>
        </p:nvGraphicFramePr>
        <p:xfrm>
          <a:off x="457200" y="3530851"/>
          <a:ext cx="8229600" cy="2718771"/>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61998527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47299"/>
            <a:ext cx="8229600" cy="803756"/>
          </a:xfrm>
        </p:spPr>
        <p:txBody>
          <a:bodyPr>
            <a:noAutofit/>
          </a:bodyPr>
          <a:lstStyle/>
          <a:p>
            <a:r>
              <a:rPr lang="en-US" altLang="zh-CN" sz="3200" b="1" dirty="0" smtClean="0"/>
              <a:t>Plot 6 Result Charts </a:t>
            </a:r>
            <a:r>
              <a:rPr lang="en-US" altLang="zh-CN" sz="3200" b="1" dirty="0"/>
              <a:t>on April </a:t>
            </a:r>
            <a:r>
              <a:rPr lang="en-US" altLang="zh-CN" sz="3200" b="1" dirty="0" smtClean="0"/>
              <a:t>15</a:t>
            </a:r>
            <a:r>
              <a:rPr lang="en-US" altLang="zh-CN" sz="3200" b="1" baseline="30000" dirty="0" smtClean="0"/>
              <a:t>th</a:t>
            </a:r>
            <a:r>
              <a:rPr lang="en-US" altLang="zh-CN" sz="3200" b="1" dirty="0" smtClean="0"/>
              <a:t> </a:t>
            </a:r>
            <a:r>
              <a:rPr lang="en-US" altLang="zh-CN" sz="3200" b="1" dirty="0"/>
              <a:t>2015</a:t>
            </a:r>
            <a:endParaRPr lang="zh-CN" altLang="en-US" sz="3200" dirty="0"/>
          </a:p>
        </p:txBody>
      </p:sp>
      <p:sp>
        <p:nvSpPr>
          <p:cNvPr id="5" name="Slide Number Placeholder 4"/>
          <p:cNvSpPr>
            <a:spLocks noGrp="1"/>
          </p:cNvSpPr>
          <p:nvPr>
            <p:ph type="sldNum" sz="quarter" idx="12"/>
          </p:nvPr>
        </p:nvSpPr>
        <p:spPr/>
        <p:txBody>
          <a:bodyPr/>
          <a:lstStyle/>
          <a:p>
            <a:fld id="{F06A5241-12CB-C64D-AE38-6540AC6C648E}" type="slidenum">
              <a:rPr lang="en-US" smtClean="0"/>
              <a:pPr/>
              <a:t>74</a:t>
            </a:fld>
            <a:endParaRPr lang="en-US" dirty="0"/>
          </a:p>
        </p:txBody>
      </p:sp>
      <p:graphicFrame>
        <p:nvGraphicFramePr>
          <p:cNvPr id="7" name="Chart 6"/>
          <p:cNvGraphicFramePr/>
          <p:nvPr>
            <p:extLst/>
          </p:nvPr>
        </p:nvGraphicFramePr>
        <p:xfrm>
          <a:off x="457200" y="1307592"/>
          <a:ext cx="8229600" cy="2187046"/>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8" name="Chart 7"/>
          <p:cNvGraphicFramePr/>
          <p:nvPr>
            <p:extLst/>
          </p:nvPr>
        </p:nvGraphicFramePr>
        <p:xfrm>
          <a:off x="457199" y="3374679"/>
          <a:ext cx="8324661" cy="2826945"/>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2204848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6" y="647299"/>
            <a:ext cx="8229600" cy="803756"/>
          </a:xfrm>
        </p:spPr>
        <p:txBody>
          <a:bodyPr>
            <a:noAutofit/>
          </a:bodyPr>
          <a:lstStyle/>
          <a:p>
            <a:r>
              <a:rPr lang="en-US" altLang="zh-CN" sz="3200" b="1" dirty="0" smtClean="0"/>
              <a:t>Plot 7 Result Charts </a:t>
            </a:r>
            <a:r>
              <a:rPr lang="en-US" altLang="zh-CN" sz="3200" b="1" dirty="0"/>
              <a:t>on April </a:t>
            </a:r>
            <a:r>
              <a:rPr lang="en-US" altLang="zh-CN" sz="3200" b="1" dirty="0" smtClean="0"/>
              <a:t>15</a:t>
            </a:r>
            <a:r>
              <a:rPr lang="en-US" altLang="zh-CN" sz="3200" b="1" baseline="30000" dirty="0" smtClean="0"/>
              <a:t>th</a:t>
            </a:r>
            <a:r>
              <a:rPr lang="en-US" altLang="zh-CN" sz="3200" b="1" dirty="0" smtClean="0"/>
              <a:t> </a:t>
            </a:r>
            <a:r>
              <a:rPr lang="en-US" altLang="zh-CN" sz="3200" b="1" dirty="0"/>
              <a:t>2015</a:t>
            </a:r>
            <a:endParaRPr lang="zh-CN" altLang="en-US" sz="3200" dirty="0"/>
          </a:p>
        </p:txBody>
      </p:sp>
      <p:sp>
        <p:nvSpPr>
          <p:cNvPr id="5" name="Slide Number Placeholder 4"/>
          <p:cNvSpPr>
            <a:spLocks noGrp="1"/>
          </p:cNvSpPr>
          <p:nvPr>
            <p:ph type="sldNum" sz="quarter" idx="12"/>
          </p:nvPr>
        </p:nvSpPr>
        <p:spPr/>
        <p:txBody>
          <a:bodyPr/>
          <a:lstStyle/>
          <a:p>
            <a:fld id="{F06A5241-12CB-C64D-AE38-6540AC6C648E}" type="slidenum">
              <a:rPr lang="en-US" smtClean="0"/>
              <a:pPr/>
              <a:t>75</a:t>
            </a:fld>
            <a:endParaRPr lang="en-US" dirty="0"/>
          </a:p>
        </p:txBody>
      </p:sp>
      <p:graphicFrame>
        <p:nvGraphicFramePr>
          <p:cNvPr id="8" name="Chart 7"/>
          <p:cNvGraphicFramePr/>
          <p:nvPr>
            <p:extLst/>
          </p:nvPr>
        </p:nvGraphicFramePr>
        <p:xfrm>
          <a:off x="457198" y="1289304"/>
          <a:ext cx="8229601" cy="2386402"/>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9" name="Chart 8"/>
          <p:cNvGraphicFramePr/>
          <p:nvPr>
            <p:extLst/>
          </p:nvPr>
        </p:nvGraphicFramePr>
        <p:xfrm>
          <a:off x="457196" y="3675706"/>
          <a:ext cx="8229603" cy="2616452"/>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65563030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7" y="647299"/>
            <a:ext cx="8229600" cy="803756"/>
          </a:xfrm>
        </p:spPr>
        <p:txBody>
          <a:bodyPr>
            <a:noAutofit/>
          </a:bodyPr>
          <a:lstStyle/>
          <a:p>
            <a:r>
              <a:rPr lang="en-US" altLang="zh-CN" sz="3200" b="1" dirty="0" smtClean="0"/>
              <a:t>Plot 8 Result Charts </a:t>
            </a:r>
            <a:r>
              <a:rPr lang="en-US" altLang="zh-CN" sz="3200" b="1" dirty="0"/>
              <a:t>on April </a:t>
            </a:r>
            <a:r>
              <a:rPr lang="en-US" altLang="zh-CN" sz="3200" b="1" dirty="0" smtClean="0"/>
              <a:t>15</a:t>
            </a:r>
            <a:r>
              <a:rPr lang="en-US" altLang="zh-CN" sz="3200" b="1" baseline="30000" dirty="0" smtClean="0"/>
              <a:t>th</a:t>
            </a:r>
            <a:r>
              <a:rPr lang="en-US" altLang="zh-CN" sz="3200" b="1" dirty="0" smtClean="0"/>
              <a:t> </a:t>
            </a:r>
            <a:r>
              <a:rPr lang="en-US" altLang="zh-CN" sz="3200" b="1" dirty="0"/>
              <a:t>2015</a:t>
            </a:r>
            <a:endParaRPr lang="zh-CN" altLang="en-US" sz="3200" dirty="0"/>
          </a:p>
        </p:txBody>
      </p:sp>
      <p:sp>
        <p:nvSpPr>
          <p:cNvPr id="5" name="Slide Number Placeholder 4"/>
          <p:cNvSpPr>
            <a:spLocks noGrp="1"/>
          </p:cNvSpPr>
          <p:nvPr>
            <p:ph type="sldNum" sz="quarter" idx="12"/>
          </p:nvPr>
        </p:nvSpPr>
        <p:spPr/>
        <p:txBody>
          <a:bodyPr/>
          <a:lstStyle/>
          <a:p>
            <a:fld id="{F06A5241-12CB-C64D-AE38-6540AC6C648E}" type="slidenum">
              <a:rPr lang="en-US" smtClean="0"/>
              <a:pPr/>
              <a:t>76</a:t>
            </a:fld>
            <a:endParaRPr lang="en-US" dirty="0"/>
          </a:p>
        </p:txBody>
      </p:sp>
      <p:graphicFrame>
        <p:nvGraphicFramePr>
          <p:cNvPr id="8" name="Chart 7"/>
          <p:cNvGraphicFramePr/>
          <p:nvPr>
            <p:extLst/>
          </p:nvPr>
        </p:nvGraphicFramePr>
        <p:xfrm>
          <a:off x="457198" y="1307593"/>
          <a:ext cx="8229601" cy="212367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9" name="Chart 8"/>
          <p:cNvGraphicFramePr/>
          <p:nvPr>
            <p:extLst/>
          </p:nvPr>
        </p:nvGraphicFramePr>
        <p:xfrm>
          <a:off x="457197" y="3463737"/>
          <a:ext cx="8333717" cy="2774101"/>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18358890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sz="3600" b="1" dirty="0" smtClean="0"/>
              <a:t>Results Analysis on </a:t>
            </a:r>
            <a:r>
              <a:rPr lang="en-US" altLang="zh-CN" sz="3600" b="1" dirty="0"/>
              <a:t>April </a:t>
            </a:r>
            <a:r>
              <a:rPr lang="en-US" altLang="zh-CN" sz="3600" b="1" dirty="0" smtClean="0"/>
              <a:t>15</a:t>
            </a:r>
            <a:r>
              <a:rPr lang="en-US" altLang="zh-CN" sz="3600" b="1" baseline="30000" dirty="0" smtClean="0"/>
              <a:t>th</a:t>
            </a:r>
            <a:r>
              <a:rPr lang="en-US" altLang="zh-CN" sz="3600" b="1" dirty="0" smtClean="0"/>
              <a:t> </a:t>
            </a:r>
            <a:r>
              <a:rPr lang="en-US" altLang="zh-CN" sz="3600" b="1" dirty="0"/>
              <a:t>2015</a:t>
            </a:r>
            <a:endParaRPr lang="zh-CN" altLang="en-US" sz="3600" dirty="0"/>
          </a:p>
        </p:txBody>
      </p:sp>
      <p:sp>
        <p:nvSpPr>
          <p:cNvPr id="3" name="Content Placeholder 2"/>
          <p:cNvSpPr>
            <a:spLocks noGrp="1"/>
          </p:cNvSpPr>
          <p:nvPr>
            <p:ph idx="1"/>
          </p:nvPr>
        </p:nvSpPr>
        <p:spPr/>
        <p:txBody>
          <a:bodyPr>
            <a:normAutofit fontScale="92500" lnSpcReduction="20000"/>
          </a:bodyPr>
          <a:lstStyle/>
          <a:p>
            <a:pPr>
              <a:buFont typeface="Wingdings" panose="05000000000000000000" pitchFamily="2" charset="2"/>
              <a:buChar char="p"/>
            </a:pPr>
            <a:r>
              <a:rPr lang="en-US" altLang="zh-CN" dirty="0" smtClean="0"/>
              <a:t>Results Analysis</a:t>
            </a:r>
          </a:p>
          <a:p>
            <a:pPr lvl="1">
              <a:buFont typeface="Wingdings" panose="05000000000000000000" pitchFamily="2" charset="2"/>
              <a:buChar char="Ø"/>
            </a:pPr>
            <a:r>
              <a:rPr lang="en-US" altLang="zh-CN" dirty="0" smtClean="0"/>
              <a:t>The intervals showed that the cubic float prototypes and the conductivity prototypes could detect the runoff and send the signal to the controller.</a:t>
            </a:r>
            <a:endParaRPr lang="en-US" altLang="zh-CN" dirty="0"/>
          </a:p>
          <a:p>
            <a:pPr lvl="1">
              <a:buFont typeface="Wingdings" panose="05000000000000000000" pitchFamily="2" charset="2"/>
              <a:buChar char="Ø"/>
            </a:pPr>
            <a:r>
              <a:rPr lang="en-US" altLang="zh-CN" dirty="0" smtClean="0"/>
              <a:t>The </a:t>
            </a:r>
            <a:r>
              <a:rPr lang="en-US" altLang="zh-CN" dirty="0"/>
              <a:t>two cubic float prototypes </a:t>
            </a:r>
            <a:r>
              <a:rPr lang="en-US" altLang="zh-CN" dirty="0" smtClean="0"/>
              <a:t>allowed </a:t>
            </a:r>
            <a:r>
              <a:rPr lang="en-US" altLang="zh-CN" dirty="0"/>
              <a:t>more time for soil to absorbing water than the two conductivity </a:t>
            </a:r>
            <a:r>
              <a:rPr lang="en-US" altLang="zh-CN" dirty="0" smtClean="0"/>
              <a:t>ones.</a:t>
            </a:r>
          </a:p>
          <a:p>
            <a:pPr lvl="1">
              <a:buFont typeface="Wingdings" panose="05000000000000000000" pitchFamily="2" charset="2"/>
              <a:buChar char="Ø"/>
            </a:pPr>
            <a:r>
              <a:rPr lang="en-US" altLang="zh-CN" dirty="0"/>
              <a:t>T</a:t>
            </a:r>
            <a:r>
              <a:rPr lang="en-US" altLang="zh-CN" dirty="0" smtClean="0"/>
              <a:t>he </a:t>
            </a:r>
            <a:r>
              <a:rPr lang="en-US" altLang="zh-CN" dirty="0"/>
              <a:t>intervals at the beginning of plot 2, 4, 5 and 6 and the middle of plot 7 and 8 </a:t>
            </a:r>
            <a:r>
              <a:rPr lang="en-US" altLang="zh-CN" dirty="0" smtClean="0"/>
              <a:t>indicated </a:t>
            </a:r>
            <a:r>
              <a:rPr lang="en-US" altLang="zh-CN" dirty="0"/>
              <a:t>the </a:t>
            </a:r>
            <a:r>
              <a:rPr lang="en-US" altLang="zh-CN" dirty="0" smtClean="0"/>
              <a:t>interference still exists.</a:t>
            </a:r>
          </a:p>
          <a:p>
            <a:pPr marL="0" indent="0">
              <a:buNone/>
            </a:pPr>
            <a:endParaRPr lang="en-US" altLang="zh-CN" dirty="0" smtClean="0"/>
          </a:p>
          <a:p>
            <a:pPr marL="0" indent="0">
              <a:buNone/>
            </a:pPr>
            <a:endParaRPr lang="en-US" altLang="zh-CN" dirty="0" smtClean="0"/>
          </a:p>
          <a:p>
            <a:pPr marL="514350" indent="-514350">
              <a:buAutoNum type="arabicPeriod"/>
            </a:pPr>
            <a:endParaRPr lang="en-US" altLang="zh-CN" dirty="0" smtClean="0"/>
          </a:p>
        </p:txBody>
      </p:sp>
      <p:sp>
        <p:nvSpPr>
          <p:cNvPr id="5" name="Slide Number Placeholder 4"/>
          <p:cNvSpPr>
            <a:spLocks noGrp="1"/>
          </p:cNvSpPr>
          <p:nvPr>
            <p:ph type="sldNum" sz="quarter" idx="12"/>
          </p:nvPr>
        </p:nvSpPr>
        <p:spPr/>
        <p:txBody>
          <a:bodyPr/>
          <a:lstStyle/>
          <a:p>
            <a:fld id="{F06A5241-12CB-C64D-AE38-6540AC6C648E}" type="slidenum">
              <a:rPr lang="en-US" smtClean="0"/>
              <a:pPr/>
              <a:t>77</a:t>
            </a:fld>
            <a:endParaRPr lang="en-US" dirty="0"/>
          </a:p>
        </p:txBody>
      </p:sp>
    </p:spTree>
    <p:extLst>
      <p:ext uri="{BB962C8B-B14F-4D97-AF65-F5344CB8AC3E}">
        <p14:creationId xmlns:p14="http://schemas.microsoft.com/office/powerpoint/2010/main" val="415619350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sz="3600" b="1" dirty="0"/>
              <a:t>Irrigation </a:t>
            </a:r>
            <a:r>
              <a:rPr lang="en-US" altLang="zh-CN" sz="3600" b="1" dirty="0" smtClean="0"/>
              <a:t>Results </a:t>
            </a:r>
            <a:r>
              <a:rPr lang="en-US" altLang="zh-CN" sz="3600" b="1" dirty="0"/>
              <a:t>on </a:t>
            </a:r>
            <a:r>
              <a:rPr lang="en-US" altLang="zh-CN" sz="3600" b="1" dirty="0" smtClean="0"/>
              <a:t>June 16</a:t>
            </a:r>
            <a:r>
              <a:rPr lang="en-US" altLang="zh-CN" sz="3600" b="1" baseline="30000" dirty="0" smtClean="0"/>
              <a:t>th</a:t>
            </a:r>
            <a:r>
              <a:rPr lang="en-US" altLang="zh-CN" sz="3600" b="1" dirty="0" smtClean="0"/>
              <a:t> </a:t>
            </a:r>
            <a:r>
              <a:rPr lang="en-US" altLang="zh-CN" sz="3600" b="1" dirty="0"/>
              <a:t>2015</a:t>
            </a:r>
            <a:endParaRPr lang="zh-CN" altLang="en-US" sz="3600" dirty="0"/>
          </a:p>
        </p:txBody>
      </p:sp>
      <p:sp>
        <p:nvSpPr>
          <p:cNvPr id="3" name="Content Placeholder 2"/>
          <p:cNvSpPr>
            <a:spLocks noGrp="1"/>
          </p:cNvSpPr>
          <p:nvPr>
            <p:ph idx="1"/>
          </p:nvPr>
        </p:nvSpPr>
        <p:spPr/>
        <p:txBody>
          <a:bodyPr/>
          <a:lstStyle/>
          <a:p>
            <a:pPr>
              <a:buFont typeface="Wingdings" panose="05000000000000000000" pitchFamily="2" charset="2"/>
              <a:buChar char="p"/>
            </a:pPr>
            <a:r>
              <a:rPr lang="en-US" altLang="zh-CN" dirty="0" smtClean="0"/>
              <a:t>Irrigation Configurations</a:t>
            </a:r>
          </a:p>
          <a:p>
            <a:pPr marL="0" indent="0">
              <a:buNone/>
            </a:pPr>
            <a:endParaRPr lang="en-US" altLang="zh-CN" dirty="0" smtClean="0"/>
          </a:p>
          <a:p>
            <a:pPr marL="0" indent="0">
              <a:buNone/>
            </a:pPr>
            <a:endParaRPr lang="en-US" altLang="zh-CN" dirty="0" smtClean="0"/>
          </a:p>
          <a:p>
            <a:pPr marL="514350" indent="-514350">
              <a:buAutoNum type="arabicPeriod"/>
            </a:pPr>
            <a:endParaRPr lang="en-US" altLang="zh-CN" dirty="0" smtClean="0"/>
          </a:p>
        </p:txBody>
      </p:sp>
      <p:sp>
        <p:nvSpPr>
          <p:cNvPr id="5" name="Slide Number Placeholder 4"/>
          <p:cNvSpPr>
            <a:spLocks noGrp="1"/>
          </p:cNvSpPr>
          <p:nvPr>
            <p:ph type="sldNum" sz="quarter" idx="12"/>
          </p:nvPr>
        </p:nvSpPr>
        <p:spPr/>
        <p:txBody>
          <a:bodyPr/>
          <a:lstStyle/>
          <a:p>
            <a:fld id="{F06A5241-12CB-C64D-AE38-6540AC6C648E}" type="slidenum">
              <a:rPr lang="en-US" smtClean="0"/>
              <a:pPr/>
              <a:t>78</a:t>
            </a:fld>
            <a:endParaRPr lang="en-US" dirty="0"/>
          </a:p>
        </p:txBody>
      </p:sp>
      <p:graphicFrame>
        <p:nvGraphicFramePr>
          <p:cNvPr id="6" name="Table 5"/>
          <p:cNvGraphicFramePr>
            <a:graphicFrameLocks noGrp="1"/>
          </p:cNvGraphicFramePr>
          <p:nvPr>
            <p:extLst/>
          </p:nvPr>
        </p:nvGraphicFramePr>
        <p:xfrm>
          <a:off x="991354" y="3011442"/>
          <a:ext cx="7161291" cy="1261872"/>
        </p:xfrm>
        <a:graphic>
          <a:graphicData uri="http://schemas.openxmlformats.org/drawingml/2006/table">
            <a:tbl>
              <a:tblPr firstRow="1" firstCol="1" bandRow="1">
                <a:tableStyleId>{5C22544A-7EE6-4342-B048-85BDC9FD1C3A}</a:tableStyleId>
              </a:tblPr>
              <a:tblGrid>
                <a:gridCol w="3911098"/>
                <a:gridCol w="3250193"/>
              </a:tblGrid>
              <a:tr h="171450">
                <a:tc>
                  <a:txBody>
                    <a:bodyPr/>
                    <a:lstStyle/>
                    <a:p>
                      <a:pPr algn="ctr">
                        <a:lnSpc>
                          <a:spcPct val="115000"/>
                        </a:lnSpc>
                        <a:spcAft>
                          <a:spcPts val="1000"/>
                        </a:spcAft>
                      </a:pPr>
                      <a:r>
                        <a:rPr lang="en-US" sz="1800" kern="100" dirty="0">
                          <a:effectLst/>
                        </a:rPr>
                        <a:t>Start Time</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b"/>
                </a:tc>
                <a:tc>
                  <a:txBody>
                    <a:bodyPr/>
                    <a:lstStyle/>
                    <a:p>
                      <a:pPr algn="ctr">
                        <a:lnSpc>
                          <a:spcPct val="115000"/>
                        </a:lnSpc>
                        <a:spcAft>
                          <a:spcPts val="1000"/>
                        </a:spcAft>
                      </a:pPr>
                      <a:r>
                        <a:rPr lang="en-US" sz="1800" kern="100" dirty="0" smtClean="0">
                          <a:effectLst/>
                        </a:rPr>
                        <a:t>8:00 </a:t>
                      </a:r>
                      <a:r>
                        <a:rPr lang="en-US" sz="1800" kern="100" dirty="0">
                          <a:effectLst/>
                        </a:rPr>
                        <a:t>AM</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b"/>
                </a:tc>
              </a:tr>
              <a:tr h="171450">
                <a:tc>
                  <a:txBody>
                    <a:bodyPr/>
                    <a:lstStyle/>
                    <a:p>
                      <a:pPr algn="ctr">
                        <a:lnSpc>
                          <a:spcPct val="115000"/>
                        </a:lnSpc>
                        <a:spcAft>
                          <a:spcPts val="1000"/>
                        </a:spcAft>
                      </a:pPr>
                      <a:r>
                        <a:rPr lang="en-US" sz="1800" kern="100" dirty="0">
                          <a:effectLst/>
                        </a:rPr>
                        <a:t>Effective Irrigation Time</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b"/>
                </a:tc>
                <a:tc>
                  <a:txBody>
                    <a:bodyPr/>
                    <a:lstStyle/>
                    <a:p>
                      <a:pPr algn="ctr">
                        <a:lnSpc>
                          <a:spcPct val="115000"/>
                        </a:lnSpc>
                        <a:spcAft>
                          <a:spcPts val="1000"/>
                        </a:spcAft>
                      </a:pPr>
                      <a:r>
                        <a:rPr lang="en-US" sz="1800" kern="100" dirty="0">
                          <a:effectLst/>
                        </a:rPr>
                        <a:t>1 hour</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b"/>
                </a:tc>
              </a:tr>
              <a:tr h="171450">
                <a:tc>
                  <a:txBody>
                    <a:bodyPr/>
                    <a:lstStyle/>
                    <a:p>
                      <a:pPr algn="ctr">
                        <a:lnSpc>
                          <a:spcPct val="115000"/>
                        </a:lnSpc>
                        <a:spcAft>
                          <a:spcPts val="1000"/>
                        </a:spcAft>
                      </a:pPr>
                      <a:r>
                        <a:rPr lang="en-US" sz="1800" kern="100" dirty="0">
                          <a:effectLst/>
                        </a:rPr>
                        <a:t>Wait Time</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b"/>
                </a:tc>
                <a:tc>
                  <a:txBody>
                    <a:bodyPr/>
                    <a:lstStyle/>
                    <a:p>
                      <a:pPr algn="ctr">
                        <a:lnSpc>
                          <a:spcPct val="115000"/>
                        </a:lnSpc>
                        <a:spcAft>
                          <a:spcPts val="1000"/>
                        </a:spcAft>
                      </a:pPr>
                      <a:r>
                        <a:rPr lang="en-US" sz="1800" kern="100" dirty="0">
                          <a:effectLst/>
                        </a:rPr>
                        <a:t>20 minutes</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b"/>
                </a:tc>
              </a:tr>
              <a:tr h="171450">
                <a:tc>
                  <a:txBody>
                    <a:bodyPr/>
                    <a:lstStyle/>
                    <a:p>
                      <a:pPr algn="ctr">
                        <a:lnSpc>
                          <a:spcPct val="115000"/>
                        </a:lnSpc>
                        <a:spcAft>
                          <a:spcPts val="1000"/>
                        </a:spcAft>
                      </a:pPr>
                      <a:r>
                        <a:rPr lang="en-US" sz="1800" kern="100" dirty="0">
                          <a:effectLst/>
                        </a:rPr>
                        <a:t># of Tested Valve</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b"/>
                </a:tc>
                <a:tc>
                  <a:txBody>
                    <a:bodyPr/>
                    <a:lstStyle/>
                    <a:p>
                      <a:pPr algn="ctr">
                        <a:lnSpc>
                          <a:spcPct val="115000"/>
                        </a:lnSpc>
                        <a:spcAft>
                          <a:spcPts val="1000"/>
                        </a:spcAft>
                      </a:pPr>
                      <a:r>
                        <a:rPr lang="en-US" sz="1800" kern="100" dirty="0" smtClean="0">
                          <a:effectLst/>
                        </a:rPr>
                        <a:t>2, 3, 4, 5,</a:t>
                      </a:r>
                      <a:r>
                        <a:rPr lang="en-US" sz="1800" kern="100" baseline="0" dirty="0" smtClean="0">
                          <a:effectLst/>
                        </a:rPr>
                        <a:t> 7, 8</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b"/>
                </a:tc>
              </a:tr>
            </a:tbl>
          </a:graphicData>
        </a:graphic>
      </p:graphicFrame>
    </p:spTree>
    <p:extLst>
      <p:ext uri="{BB962C8B-B14F-4D97-AF65-F5344CB8AC3E}">
        <p14:creationId xmlns:p14="http://schemas.microsoft.com/office/powerpoint/2010/main" val="390356300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ltLang="zh-CN" sz="3200" b="1" dirty="0" smtClean="0"/>
              <a:t>Plot 2 Result Charts </a:t>
            </a:r>
            <a:r>
              <a:rPr lang="en-US" altLang="zh-CN" sz="3200" b="1" dirty="0"/>
              <a:t>on June </a:t>
            </a:r>
            <a:r>
              <a:rPr lang="en-US" altLang="zh-CN" sz="3200" b="1" dirty="0" smtClean="0"/>
              <a:t>16</a:t>
            </a:r>
            <a:r>
              <a:rPr lang="en-US" altLang="zh-CN" sz="3200" b="1" baseline="30000" dirty="0" smtClean="0"/>
              <a:t>th</a:t>
            </a:r>
            <a:r>
              <a:rPr lang="en-US" altLang="zh-CN" sz="3200" b="1" dirty="0"/>
              <a:t> 2015</a:t>
            </a:r>
            <a:endParaRPr lang="zh-CN" altLang="en-US" sz="3200" dirty="0"/>
          </a:p>
        </p:txBody>
      </p:sp>
      <p:sp>
        <p:nvSpPr>
          <p:cNvPr id="5" name="Slide Number Placeholder 4"/>
          <p:cNvSpPr>
            <a:spLocks noGrp="1"/>
          </p:cNvSpPr>
          <p:nvPr>
            <p:ph type="sldNum" sz="quarter" idx="12"/>
          </p:nvPr>
        </p:nvSpPr>
        <p:spPr/>
        <p:txBody>
          <a:bodyPr/>
          <a:lstStyle/>
          <a:p>
            <a:fld id="{F06A5241-12CB-C64D-AE38-6540AC6C648E}" type="slidenum">
              <a:rPr lang="en-US" smtClean="0"/>
              <a:pPr/>
              <a:t>79</a:t>
            </a:fld>
            <a:endParaRPr lang="en-US" dirty="0"/>
          </a:p>
        </p:txBody>
      </p:sp>
      <p:graphicFrame>
        <p:nvGraphicFramePr>
          <p:cNvPr id="7" name="Chart 6"/>
          <p:cNvGraphicFramePr>
            <a:graphicFrameLocks/>
          </p:cNvGraphicFramePr>
          <p:nvPr>
            <p:extLst/>
          </p:nvPr>
        </p:nvGraphicFramePr>
        <p:xfrm>
          <a:off x="457200" y="1140736"/>
          <a:ext cx="8229600" cy="2483339"/>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0" name="Chart 9"/>
          <p:cNvGraphicFramePr>
            <a:graphicFrameLocks/>
          </p:cNvGraphicFramePr>
          <p:nvPr>
            <p:extLst/>
          </p:nvPr>
        </p:nvGraphicFramePr>
        <p:xfrm>
          <a:off x="457200" y="3558012"/>
          <a:ext cx="8107378" cy="2688878"/>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1326559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ltLang="zh-CN" sz="2400" dirty="0"/>
              <a:t>Current Circumstances and Effects of the Urban Runoff</a:t>
            </a:r>
            <a:endParaRPr lang="en-US" sz="2400" dirty="0"/>
          </a:p>
        </p:txBody>
      </p:sp>
      <p:sp>
        <p:nvSpPr>
          <p:cNvPr id="3" name="Content Placeholder 2"/>
          <p:cNvSpPr>
            <a:spLocks noGrp="1"/>
          </p:cNvSpPr>
          <p:nvPr>
            <p:ph idx="1"/>
          </p:nvPr>
        </p:nvSpPr>
        <p:spPr>
          <a:xfrm>
            <a:off x="457200" y="1877066"/>
            <a:ext cx="8229600" cy="4246281"/>
          </a:xfrm>
        </p:spPr>
        <p:txBody>
          <a:bodyPr>
            <a:normAutofit lnSpcReduction="10000"/>
          </a:bodyPr>
          <a:lstStyle/>
          <a:p>
            <a:pPr>
              <a:buFont typeface="Wingdings" panose="05000000000000000000" pitchFamily="2" charset="2"/>
              <a:buChar char="p"/>
            </a:pPr>
            <a:r>
              <a:rPr lang="en-US" altLang="zh-CN" sz="2000" dirty="0"/>
              <a:t>Weston et al</a:t>
            </a:r>
            <a:r>
              <a:rPr lang="en-US" altLang="zh-CN" sz="2000" dirty="0" smtClean="0"/>
              <a:t>. “Residential </a:t>
            </a:r>
            <a:r>
              <a:rPr lang="en-US" altLang="zh-CN" sz="2000" dirty="0"/>
              <a:t>Runoff as a Source of </a:t>
            </a:r>
            <a:r>
              <a:rPr lang="en-US" altLang="zh-CN" sz="2000" dirty="0" err="1"/>
              <a:t>Pyrethroid</a:t>
            </a:r>
            <a:r>
              <a:rPr lang="en-US" altLang="zh-CN" sz="2000" dirty="0"/>
              <a:t> Pesticides to Urban Creeks</a:t>
            </a:r>
            <a:r>
              <a:rPr lang="en-US" altLang="zh-CN" sz="2000" dirty="0" smtClean="0"/>
              <a:t>.” (2009)</a:t>
            </a:r>
          </a:p>
          <a:p>
            <a:pPr lvl="1">
              <a:buFont typeface="Wingdings" panose="05000000000000000000" pitchFamily="2" charset="2"/>
              <a:buChar char="Ø"/>
            </a:pPr>
            <a:r>
              <a:rPr lang="en-US" altLang="zh-CN" sz="1600" dirty="0" smtClean="0"/>
              <a:t>Focused </a:t>
            </a:r>
            <a:r>
              <a:rPr lang="en-US" altLang="zh-CN" sz="1600" dirty="0"/>
              <a:t>on the </a:t>
            </a:r>
            <a:r>
              <a:rPr lang="en-US" altLang="zh-CN" sz="1600" dirty="0" err="1"/>
              <a:t>pyrethroid</a:t>
            </a:r>
            <a:r>
              <a:rPr lang="en-US" altLang="zh-CN" sz="1600" dirty="0"/>
              <a:t> pesticides carried by the residential runoff to urban </a:t>
            </a:r>
            <a:r>
              <a:rPr lang="en-US" altLang="zh-CN" sz="1600" dirty="0" smtClean="0"/>
              <a:t>creeks</a:t>
            </a:r>
          </a:p>
          <a:p>
            <a:pPr lvl="1">
              <a:buFont typeface="Wingdings" panose="05000000000000000000" pitchFamily="2" charset="2"/>
              <a:buChar char="Ø"/>
            </a:pPr>
            <a:endParaRPr lang="en-US" altLang="zh-CN" sz="1600" dirty="0" smtClean="0"/>
          </a:p>
          <a:p>
            <a:pPr lvl="1">
              <a:buFont typeface="Wingdings" panose="05000000000000000000" pitchFamily="2" charset="2"/>
              <a:buChar char="Ø"/>
            </a:pPr>
            <a:r>
              <a:rPr lang="en-US" altLang="zh-CN" sz="1600" dirty="0" smtClean="0"/>
              <a:t>Storm runoff </a:t>
            </a:r>
            <a:r>
              <a:rPr lang="en-US" altLang="zh-CN" sz="1600" dirty="0"/>
              <a:t>is </a:t>
            </a:r>
            <a:r>
              <a:rPr lang="en-US" altLang="zh-CN" sz="1600" dirty="0" smtClean="0"/>
              <a:t>indicated the </a:t>
            </a:r>
            <a:r>
              <a:rPr lang="en-US" altLang="zh-CN" sz="1600" dirty="0"/>
              <a:t>most significant cause of transporting </a:t>
            </a:r>
            <a:r>
              <a:rPr lang="en-US" altLang="zh-CN" sz="1600" dirty="0" err="1"/>
              <a:t>pyrethroid</a:t>
            </a:r>
            <a:r>
              <a:rPr lang="en-US" altLang="zh-CN" sz="1600" dirty="0"/>
              <a:t> pesticides to local </a:t>
            </a:r>
            <a:r>
              <a:rPr lang="en-US" altLang="zh-CN" sz="1600" dirty="0" smtClean="0"/>
              <a:t>creeks</a:t>
            </a:r>
          </a:p>
          <a:p>
            <a:pPr lvl="1">
              <a:buFont typeface="Wingdings" panose="05000000000000000000" pitchFamily="2" charset="2"/>
              <a:buChar char="Ø"/>
            </a:pPr>
            <a:endParaRPr lang="en-US" altLang="zh-CN" sz="1200" dirty="0" smtClean="0"/>
          </a:p>
          <a:p>
            <a:pPr>
              <a:buFont typeface="Wingdings" panose="05000000000000000000" pitchFamily="2" charset="2"/>
              <a:buChar char="p"/>
            </a:pPr>
            <a:r>
              <a:rPr lang="en-US" altLang="zh-CN" sz="2000" dirty="0"/>
              <a:t>Hoffman et al</a:t>
            </a:r>
            <a:r>
              <a:rPr lang="en-US" altLang="zh-CN" sz="2000" dirty="0" smtClean="0"/>
              <a:t>. “</a:t>
            </a:r>
            <a:r>
              <a:rPr lang="en-US" altLang="zh-CN" sz="2000" dirty="0"/>
              <a:t>Urban Runoff as a Source of Polycyclic Aromatic Hydrocarbons to Coastal </a:t>
            </a:r>
            <a:r>
              <a:rPr lang="en-US" altLang="zh-CN" sz="2000" dirty="0" smtClean="0"/>
              <a:t>Waters.” (1984)</a:t>
            </a:r>
            <a:endParaRPr lang="en-US" altLang="zh-CN" sz="2000" dirty="0"/>
          </a:p>
          <a:p>
            <a:pPr lvl="1">
              <a:buFont typeface="Wingdings" panose="05000000000000000000" pitchFamily="2" charset="2"/>
              <a:buChar char="Ø"/>
            </a:pPr>
            <a:r>
              <a:rPr lang="en-US" altLang="zh-CN" sz="1600" dirty="0" smtClean="0"/>
              <a:t>Considered urban runoff as a factor of growing polycyclic </a:t>
            </a:r>
            <a:r>
              <a:rPr lang="en-US" altLang="zh-CN" sz="1600" dirty="0"/>
              <a:t>aromatic hydrocarbons (PAHs) in coastal </a:t>
            </a:r>
            <a:r>
              <a:rPr lang="en-US" altLang="zh-CN" sz="1600" dirty="0" smtClean="0"/>
              <a:t>areas</a:t>
            </a:r>
          </a:p>
          <a:p>
            <a:pPr lvl="1">
              <a:buFont typeface="Wingdings" panose="05000000000000000000" pitchFamily="2" charset="2"/>
              <a:buChar char="Ø"/>
            </a:pPr>
            <a:endParaRPr lang="en-US" altLang="zh-CN" sz="1600" dirty="0" smtClean="0"/>
          </a:p>
          <a:p>
            <a:pPr lvl="1">
              <a:buFont typeface="Wingdings" panose="05000000000000000000" pitchFamily="2" charset="2"/>
              <a:buChar char="Ø"/>
            </a:pPr>
            <a:r>
              <a:rPr lang="en-US" altLang="zh-CN" sz="1600" dirty="0" smtClean="0"/>
              <a:t>Concluded that the urban runoff </a:t>
            </a:r>
            <a:r>
              <a:rPr lang="en-US" altLang="zh-CN" sz="1600" dirty="0"/>
              <a:t>should be responsible for 71% of the total higher molecular weight PAHs and 36% of the total </a:t>
            </a:r>
            <a:r>
              <a:rPr lang="en-US" altLang="zh-CN" sz="1600" dirty="0" smtClean="0"/>
              <a:t>PAHs</a:t>
            </a:r>
          </a:p>
        </p:txBody>
      </p:sp>
      <p:sp>
        <p:nvSpPr>
          <p:cNvPr id="4" name="Slide Number Placeholder 3"/>
          <p:cNvSpPr>
            <a:spLocks noGrp="1"/>
          </p:cNvSpPr>
          <p:nvPr>
            <p:ph type="sldNum" sz="quarter" idx="12"/>
          </p:nvPr>
        </p:nvSpPr>
        <p:spPr/>
        <p:txBody>
          <a:bodyPr/>
          <a:lstStyle/>
          <a:p>
            <a:fld id="{F06A5241-12CB-C64D-AE38-6540AC6C648E}" type="slidenum">
              <a:rPr lang="en-US" smtClean="0"/>
              <a:pPr/>
              <a:t>8</a:t>
            </a:fld>
            <a:endParaRPr lang="en-US" dirty="0"/>
          </a:p>
        </p:txBody>
      </p:sp>
    </p:spTree>
    <p:extLst>
      <p:ext uri="{BB962C8B-B14F-4D97-AF65-F5344CB8AC3E}">
        <p14:creationId xmlns:p14="http://schemas.microsoft.com/office/powerpoint/2010/main" val="2423832354"/>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77573"/>
            <a:ext cx="8229600" cy="803756"/>
          </a:xfrm>
        </p:spPr>
        <p:txBody>
          <a:bodyPr>
            <a:noAutofit/>
          </a:bodyPr>
          <a:lstStyle/>
          <a:p>
            <a:r>
              <a:rPr lang="en-US" altLang="zh-CN" sz="3200" b="1" dirty="0" smtClean="0"/>
              <a:t>Plot 3 Result Charts </a:t>
            </a:r>
            <a:r>
              <a:rPr lang="en-US" altLang="zh-CN" sz="3200" b="1" dirty="0"/>
              <a:t>on June 16</a:t>
            </a:r>
            <a:r>
              <a:rPr lang="en-US" altLang="zh-CN" sz="3200" b="1" baseline="30000" dirty="0"/>
              <a:t>th</a:t>
            </a:r>
            <a:r>
              <a:rPr lang="en-US" altLang="zh-CN" sz="3200" b="1" dirty="0" smtClean="0"/>
              <a:t> </a:t>
            </a:r>
            <a:r>
              <a:rPr lang="en-US" altLang="zh-CN" sz="3200" b="1" dirty="0"/>
              <a:t>2015</a:t>
            </a:r>
            <a:endParaRPr lang="zh-CN" altLang="en-US" sz="3200" dirty="0"/>
          </a:p>
        </p:txBody>
      </p:sp>
      <p:sp>
        <p:nvSpPr>
          <p:cNvPr id="5" name="Slide Number Placeholder 4"/>
          <p:cNvSpPr>
            <a:spLocks noGrp="1"/>
          </p:cNvSpPr>
          <p:nvPr>
            <p:ph type="sldNum" sz="quarter" idx="12"/>
          </p:nvPr>
        </p:nvSpPr>
        <p:spPr/>
        <p:txBody>
          <a:bodyPr/>
          <a:lstStyle/>
          <a:p>
            <a:fld id="{F06A5241-12CB-C64D-AE38-6540AC6C648E}" type="slidenum">
              <a:rPr lang="en-US" smtClean="0"/>
              <a:pPr/>
              <a:t>80</a:t>
            </a:fld>
            <a:endParaRPr lang="en-US" dirty="0"/>
          </a:p>
        </p:txBody>
      </p:sp>
      <p:graphicFrame>
        <p:nvGraphicFramePr>
          <p:cNvPr id="7" name="Chart 6"/>
          <p:cNvGraphicFramePr>
            <a:graphicFrameLocks/>
          </p:cNvGraphicFramePr>
          <p:nvPr>
            <p:extLst/>
          </p:nvPr>
        </p:nvGraphicFramePr>
        <p:xfrm>
          <a:off x="457200" y="1417638"/>
          <a:ext cx="8229600" cy="2067946"/>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0" name="Chart 9"/>
          <p:cNvGraphicFramePr>
            <a:graphicFrameLocks/>
          </p:cNvGraphicFramePr>
          <p:nvPr>
            <p:extLst/>
          </p:nvPr>
        </p:nvGraphicFramePr>
        <p:xfrm>
          <a:off x="457200" y="3560276"/>
          <a:ext cx="8229600" cy="27432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43889136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hart 9"/>
          <p:cNvGraphicFramePr>
            <a:graphicFrameLocks/>
          </p:cNvGraphicFramePr>
          <p:nvPr>
            <p:extLst/>
          </p:nvPr>
        </p:nvGraphicFramePr>
        <p:xfrm>
          <a:off x="457200" y="1250559"/>
          <a:ext cx="8229600" cy="2343667"/>
        </p:xfrm>
        <a:graphic>
          <a:graphicData uri="http://schemas.openxmlformats.org/drawingml/2006/chart">
            <c:chart xmlns:c="http://schemas.openxmlformats.org/drawingml/2006/chart" xmlns:r="http://schemas.openxmlformats.org/officeDocument/2006/relationships" r:id="rId2"/>
          </a:graphicData>
        </a:graphic>
      </p:graphicFrame>
      <p:sp>
        <p:nvSpPr>
          <p:cNvPr id="2" name="Title 1"/>
          <p:cNvSpPr>
            <a:spLocks noGrp="1"/>
          </p:cNvSpPr>
          <p:nvPr>
            <p:ph type="title"/>
          </p:nvPr>
        </p:nvSpPr>
        <p:spPr>
          <a:xfrm>
            <a:off x="457200" y="647299"/>
            <a:ext cx="8229600" cy="803756"/>
          </a:xfrm>
        </p:spPr>
        <p:txBody>
          <a:bodyPr>
            <a:noAutofit/>
          </a:bodyPr>
          <a:lstStyle/>
          <a:p>
            <a:r>
              <a:rPr lang="en-US" altLang="zh-CN" sz="3200" b="1" dirty="0" smtClean="0"/>
              <a:t>Plot 4 Result Charts </a:t>
            </a:r>
            <a:r>
              <a:rPr lang="en-US" altLang="zh-CN" sz="3200" b="1" dirty="0"/>
              <a:t>on June </a:t>
            </a:r>
            <a:r>
              <a:rPr lang="en-US" altLang="zh-CN" sz="3200" b="1" dirty="0" smtClean="0"/>
              <a:t>16</a:t>
            </a:r>
            <a:r>
              <a:rPr lang="en-US" altLang="zh-CN" sz="3200" b="1" baseline="30000" dirty="0" smtClean="0"/>
              <a:t>th</a:t>
            </a:r>
            <a:r>
              <a:rPr lang="en-US" altLang="zh-CN" sz="3200" b="1" dirty="0"/>
              <a:t> 2015</a:t>
            </a:r>
            <a:endParaRPr lang="zh-CN" altLang="en-US" sz="3200" dirty="0"/>
          </a:p>
        </p:txBody>
      </p:sp>
      <p:sp>
        <p:nvSpPr>
          <p:cNvPr id="5" name="Slide Number Placeholder 4"/>
          <p:cNvSpPr>
            <a:spLocks noGrp="1"/>
          </p:cNvSpPr>
          <p:nvPr>
            <p:ph type="sldNum" sz="quarter" idx="12"/>
          </p:nvPr>
        </p:nvSpPr>
        <p:spPr/>
        <p:txBody>
          <a:bodyPr/>
          <a:lstStyle/>
          <a:p>
            <a:fld id="{F06A5241-12CB-C64D-AE38-6540AC6C648E}" type="slidenum">
              <a:rPr lang="en-US" smtClean="0"/>
              <a:pPr/>
              <a:t>81</a:t>
            </a:fld>
            <a:endParaRPr lang="en-US" dirty="0"/>
          </a:p>
        </p:txBody>
      </p:sp>
      <p:graphicFrame>
        <p:nvGraphicFramePr>
          <p:cNvPr id="11" name="Chart 10"/>
          <p:cNvGraphicFramePr>
            <a:graphicFrameLocks/>
          </p:cNvGraphicFramePr>
          <p:nvPr>
            <p:extLst/>
          </p:nvPr>
        </p:nvGraphicFramePr>
        <p:xfrm>
          <a:off x="457200" y="3594226"/>
          <a:ext cx="8229600" cy="2670772"/>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16224360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8" y="732305"/>
            <a:ext cx="8229600" cy="803756"/>
          </a:xfrm>
        </p:spPr>
        <p:txBody>
          <a:bodyPr>
            <a:noAutofit/>
          </a:bodyPr>
          <a:lstStyle/>
          <a:p>
            <a:r>
              <a:rPr lang="en-US" altLang="zh-CN" sz="3200" b="1" dirty="0" smtClean="0"/>
              <a:t>Plot 5 Result Charts </a:t>
            </a:r>
            <a:r>
              <a:rPr lang="en-US" altLang="zh-CN" sz="3200" b="1" dirty="0"/>
              <a:t>on </a:t>
            </a:r>
            <a:r>
              <a:rPr lang="en-US" altLang="zh-CN" sz="3200" b="1" dirty="0" smtClean="0"/>
              <a:t>June 16</a:t>
            </a:r>
            <a:r>
              <a:rPr lang="en-US" altLang="zh-CN" sz="3200" b="1" baseline="30000" dirty="0" smtClean="0"/>
              <a:t>th</a:t>
            </a:r>
            <a:r>
              <a:rPr lang="en-US" altLang="zh-CN" sz="3200" b="1" dirty="0" smtClean="0"/>
              <a:t> </a:t>
            </a:r>
            <a:r>
              <a:rPr lang="en-US" altLang="zh-CN" sz="3200" b="1" dirty="0"/>
              <a:t>2015</a:t>
            </a:r>
            <a:endParaRPr lang="zh-CN" altLang="en-US" sz="3200" dirty="0"/>
          </a:p>
        </p:txBody>
      </p:sp>
      <p:sp>
        <p:nvSpPr>
          <p:cNvPr id="5" name="Slide Number Placeholder 4"/>
          <p:cNvSpPr>
            <a:spLocks noGrp="1"/>
          </p:cNvSpPr>
          <p:nvPr>
            <p:ph type="sldNum" sz="quarter" idx="12"/>
          </p:nvPr>
        </p:nvSpPr>
        <p:spPr/>
        <p:txBody>
          <a:bodyPr/>
          <a:lstStyle/>
          <a:p>
            <a:fld id="{F06A5241-12CB-C64D-AE38-6540AC6C648E}" type="slidenum">
              <a:rPr lang="en-US" smtClean="0"/>
              <a:pPr/>
              <a:t>82</a:t>
            </a:fld>
            <a:endParaRPr lang="en-US" dirty="0"/>
          </a:p>
        </p:txBody>
      </p:sp>
      <p:graphicFrame>
        <p:nvGraphicFramePr>
          <p:cNvPr id="9" name="Chart 8"/>
          <p:cNvGraphicFramePr>
            <a:graphicFrameLocks/>
          </p:cNvGraphicFramePr>
          <p:nvPr>
            <p:extLst/>
          </p:nvPr>
        </p:nvGraphicFramePr>
        <p:xfrm>
          <a:off x="457200" y="1417639"/>
          <a:ext cx="8229599" cy="2209456"/>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0" name="Chart 9"/>
          <p:cNvGraphicFramePr>
            <a:graphicFrameLocks/>
          </p:cNvGraphicFramePr>
          <p:nvPr>
            <p:extLst/>
          </p:nvPr>
        </p:nvGraphicFramePr>
        <p:xfrm>
          <a:off x="457199" y="3627095"/>
          <a:ext cx="8229599" cy="2692224"/>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71014596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22840"/>
            <a:ext cx="8229600" cy="803756"/>
          </a:xfrm>
        </p:spPr>
        <p:txBody>
          <a:bodyPr>
            <a:noAutofit/>
          </a:bodyPr>
          <a:lstStyle/>
          <a:p>
            <a:r>
              <a:rPr lang="en-US" altLang="zh-CN" sz="3200" b="1" dirty="0" smtClean="0"/>
              <a:t>Plot 7 Result Charts </a:t>
            </a:r>
            <a:r>
              <a:rPr lang="en-US" altLang="zh-CN" sz="3200" b="1" dirty="0"/>
              <a:t>on </a:t>
            </a:r>
            <a:r>
              <a:rPr lang="en-US" altLang="zh-CN" sz="3200" b="1" dirty="0" smtClean="0"/>
              <a:t>June 16</a:t>
            </a:r>
            <a:r>
              <a:rPr lang="en-US" altLang="zh-CN" sz="3200" b="1" baseline="30000" dirty="0" smtClean="0"/>
              <a:t>th</a:t>
            </a:r>
            <a:r>
              <a:rPr lang="en-US" altLang="zh-CN" sz="3200" b="1" dirty="0" smtClean="0"/>
              <a:t> </a:t>
            </a:r>
            <a:r>
              <a:rPr lang="en-US" altLang="zh-CN" sz="3200" b="1" dirty="0"/>
              <a:t>2015</a:t>
            </a:r>
            <a:endParaRPr lang="zh-CN" altLang="en-US" sz="3200" dirty="0"/>
          </a:p>
        </p:txBody>
      </p:sp>
      <p:sp>
        <p:nvSpPr>
          <p:cNvPr id="5" name="Slide Number Placeholder 4"/>
          <p:cNvSpPr>
            <a:spLocks noGrp="1"/>
          </p:cNvSpPr>
          <p:nvPr>
            <p:ph type="sldNum" sz="quarter" idx="12"/>
          </p:nvPr>
        </p:nvSpPr>
        <p:spPr/>
        <p:txBody>
          <a:bodyPr/>
          <a:lstStyle/>
          <a:p>
            <a:fld id="{F06A5241-12CB-C64D-AE38-6540AC6C648E}" type="slidenum">
              <a:rPr lang="en-US" smtClean="0"/>
              <a:pPr/>
              <a:t>83</a:t>
            </a:fld>
            <a:endParaRPr lang="en-US" dirty="0"/>
          </a:p>
        </p:txBody>
      </p:sp>
      <p:graphicFrame>
        <p:nvGraphicFramePr>
          <p:cNvPr id="7" name="Chart 6"/>
          <p:cNvGraphicFramePr>
            <a:graphicFrameLocks/>
          </p:cNvGraphicFramePr>
          <p:nvPr>
            <p:extLst/>
          </p:nvPr>
        </p:nvGraphicFramePr>
        <p:xfrm>
          <a:off x="457200" y="1417638"/>
          <a:ext cx="8229600" cy="2122267"/>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0" name="Chart 9"/>
          <p:cNvGraphicFramePr>
            <a:graphicFrameLocks/>
          </p:cNvGraphicFramePr>
          <p:nvPr>
            <p:extLst/>
          </p:nvPr>
        </p:nvGraphicFramePr>
        <p:xfrm>
          <a:off x="457200" y="3479246"/>
          <a:ext cx="8229600" cy="27432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61165066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96705"/>
            <a:ext cx="8229600" cy="803756"/>
          </a:xfrm>
        </p:spPr>
        <p:txBody>
          <a:bodyPr>
            <a:noAutofit/>
          </a:bodyPr>
          <a:lstStyle/>
          <a:p>
            <a:r>
              <a:rPr lang="en-US" altLang="zh-CN" sz="3200" b="1" dirty="0" smtClean="0"/>
              <a:t>Plot 8 Result Charts </a:t>
            </a:r>
            <a:r>
              <a:rPr lang="en-US" altLang="zh-CN" sz="3200" b="1" dirty="0"/>
              <a:t>on </a:t>
            </a:r>
            <a:r>
              <a:rPr lang="en-US" altLang="zh-CN" sz="3200" b="1" dirty="0" smtClean="0"/>
              <a:t>June 16</a:t>
            </a:r>
            <a:r>
              <a:rPr lang="en-US" altLang="zh-CN" sz="3200" b="1" baseline="30000" dirty="0" smtClean="0"/>
              <a:t>th</a:t>
            </a:r>
            <a:r>
              <a:rPr lang="en-US" altLang="zh-CN" sz="3200" b="1" dirty="0" smtClean="0"/>
              <a:t> </a:t>
            </a:r>
            <a:r>
              <a:rPr lang="en-US" altLang="zh-CN" sz="3200" b="1" dirty="0"/>
              <a:t>2015</a:t>
            </a:r>
            <a:endParaRPr lang="zh-CN" altLang="en-US" sz="3200" dirty="0"/>
          </a:p>
        </p:txBody>
      </p:sp>
      <p:sp>
        <p:nvSpPr>
          <p:cNvPr id="5" name="Slide Number Placeholder 4"/>
          <p:cNvSpPr>
            <a:spLocks noGrp="1"/>
          </p:cNvSpPr>
          <p:nvPr>
            <p:ph type="sldNum" sz="quarter" idx="12"/>
          </p:nvPr>
        </p:nvSpPr>
        <p:spPr/>
        <p:txBody>
          <a:bodyPr/>
          <a:lstStyle/>
          <a:p>
            <a:fld id="{F06A5241-12CB-C64D-AE38-6540AC6C648E}" type="slidenum">
              <a:rPr lang="en-US" smtClean="0"/>
              <a:pPr/>
              <a:t>84</a:t>
            </a:fld>
            <a:endParaRPr lang="en-US" dirty="0"/>
          </a:p>
        </p:txBody>
      </p:sp>
      <p:graphicFrame>
        <p:nvGraphicFramePr>
          <p:cNvPr id="7" name="Chart 6"/>
          <p:cNvGraphicFramePr>
            <a:graphicFrameLocks/>
          </p:cNvGraphicFramePr>
          <p:nvPr/>
        </p:nvGraphicFramePr>
        <p:xfrm>
          <a:off x="457200" y="1417638"/>
          <a:ext cx="8229600" cy="2122267"/>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0" name="Chart 9"/>
          <p:cNvGraphicFramePr>
            <a:graphicFrameLocks/>
          </p:cNvGraphicFramePr>
          <p:nvPr/>
        </p:nvGraphicFramePr>
        <p:xfrm>
          <a:off x="457200" y="3479246"/>
          <a:ext cx="8229600" cy="27432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56441675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sz="3600" b="1" dirty="0" smtClean="0"/>
              <a:t>Results Analysis on June 16</a:t>
            </a:r>
            <a:r>
              <a:rPr lang="en-US" altLang="zh-CN" sz="3600" b="1" baseline="30000" dirty="0" smtClean="0"/>
              <a:t>th</a:t>
            </a:r>
            <a:r>
              <a:rPr lang="en-US" altLang="zh-CN" sz="3600" b="1" dirty="0" smtClean="0"/>
              <a:t> </a:t>
            </a:r>
            <a:r>
              <a:rPr lang="en-US" altLang="zh-CN" sz="3600" b="1" dirty="0"/>
              <a:t>2015</a:t>
            </a:r>
            <a:endParaRPr lang="zh-CN" altLang="en-US" sz="3600" dirty="0"/>
          </a:p>
        </p:txBody>
      </p:sp>
      <p:sp>
        <p:nvSpPr>
          <p:cNvPr id="3" name="Content Placeholder 2"/>
          <p:cNvSpPr>
            <a:spLocks noGrp="1"/>
          </p:cNvSpPr>
          <p:nvPr>
            <p:ph idx="1"/>
          </p:nvPr>
        </p:nvSpPr>
        <p:spPr/>
        <p:txBody>
          <a:bodyPr>
            <a:normAutofit fontScale="92500" lnSpcReduction="10000"/>
          </a:bodyPr>
          <a:lstStyle/>
          <a:p>
            <a:pPr>
              <a:buFont typeface="Wingdings" panose="05000000000000000000" pitchFamily="2" charset="2"/>
              <a:buChar char="p"/>
            </a:pPr>
            <a:r>
              <a:rPr lang="en-US" altLang="zh-CN" dirty="0" smtClean="0"/>
              <a:t>Results Analysis</a:t>
            </a:r>
          </a:p>
          <a:p>
            <a:pPr lvl="1">
              <a:buFont typeface="Wingdings" panose="05000000000000000000" pitchFamily="2" charset="2"/>
              <a:buChar char="Ø"/>
            </a:pPr>
            <a:r>
              <a:rPr lang="en-US" altLang="zh-CN" dirty="0" smtClean="0"/>
              <a:t>The conductivity prototype and the paddle wheel prototype have not been triggered. Later research showed that the conductivity prototype had an issue of clogging while the paddle wheel one had water damage.</a:t>
            </a:r>
            <a:endParaRPr lang="en-US" altLang="zh-CN" dirty="0"/>
          </a:p>
          <a:p>
            <a:pPr lvl="1">
              <a:buFont typeface="Wingdings" panose="05000000000000000000" pitchFamily="2" charset="2"/>
              <a:buChar char="Ø"/>
            </a:pPr>
            <a:r>
              <a:rPr lang="en-US" altLang="zh-CN" dirty="0" smtClean="0"/>
              <a:t>The </a:t>
            </a:r>
            <a:r>
              <a:rPr lang="en-US" altLang="zh-CN" dirty="0"/>
              <a:t>two cubic float prototypes </a:t>
            </a:r>
            <a:r>
              <a:rPr lang="en-US" altLang="zh-CN" dirty="0" smtClean="0"/>
              <a:t>detected runoff and stopped for 20 minutes for the absorption of water.</a:t>
            </a:r>
          </a:p>
          <a:p>
            <a:pPr lvl="1">
              <a:buFont typeface="Wingdings" panose="05000000000000000000" pitchFamily="2" charset="2"/>
              <a:buChar char="Ø"/>
            </a:pPr>
            <a:r>
              <a:rPr lang="en-US" altLang="zh-CN" dirty="0" smtClean="0"/>
              <a:t>The interference issue has been </a:t>
            </a:r>
            <a:r>
              <a:rPr lang="en-US" altLang="zh-CN" dirty="0" err="1" smtClean="0"/>
              <a:t>elimated</a:t>
            </a:r>
            <a:r>
              <a:rPr lang="en-US" altLang="zh-CN" dirty="0" smtClean="0"/>
              <a:t>.</a:t>
            </a:r>
          </a:p>
          <a:p>
            <a:pPr marL="0" indent="0">
              <a:buNone/>
            </a:pPr>
            <a:endParaRPr lang="en-US" altLang="zh-CN" dirty="0" smtClean="0"/>
          </a:p>
          <a:p>
            <a:pPr marL="0" indent="0">
              <a:buNone/>
            </a:pPr>
            <a:endParaRPr lang="en-US" altLang="zh-CN" dirty="0" smtClean="0"/>
          </a:p>
          <a:p>
            <a:pPr marL="514350" indent="-514350">
              <a:buAutoNum type="arabicPeriod"/>
            </a:pPr>
            <a:endParaRPr lang="en-US" altLang="zh-CN" dirty="0" smtClean="0"/>
          </a:p>
        </p:txBody>
      </p:sp>
      <p:sp>
        <p:nvSpPr>
          <p:cNvPr id="5" name="Slide Number Placeholder 4"/>
          <p:cNvSpPr>
            <a:spLocks noGrp="1"/>
          </p:cNvSpPr>
          <p:nvPr>
            <p:ph type="sldNum" sz="quarter" idx="12"/>
          </p:nvPr>
        </p:nvSpPr>
        <p:spPr/>
        <p:txBody>
          <a:bodyPr/>
          <a:lstStyle/>
          <a:p>
            <a:fld id="{F06A5241-12CB-C64D-AE38-6540AC6C648E}" type="slidenum">
              <a:rPr lang="en-US" smtClean="0"/>
              <a:pPr/>
              <a:t>85</a:t>
            </a:fld>
            <a:endParaRPr lang="en-US" dirty="0"/>
          </a:p>
        </p:txBody>
      </p:sp>
    </p:spTree>
    <p:extLst>
      <p:ext uri="{BB962C8B-B14F-4D97-AF65-F5344CB8AC3E}">
        <p14:creationId xmlns:p14="http://schemas.microsoft.com/office/powerpoint/2010/main" val="178673754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sz="3600" b="1" dirty="0"/>
              <a:t>Irrigation </a:t>
            </a:r>
            <a:r>
              <a:rPr lang="en-US" altLang="zh-CN" sz="3600" b="1" dirty="0" smtClean="0"/>
              <a:t>Results </a:t>
            </a:r>
            <a:r>
              <a:rPr lang="en-US" altLang="zh-CN" sz="3600" b="1" dirty="0"/>
              <a:t>on </a:t>
            </a:r>
            <a:r>
              <a:rPr lang="en-US" altLang="zh-CN" sz="3600" b="1" dirty="0" smtClean="0"/>
              <a:t>June 24</a:t>
            </a:r>
            <a:r>
              <a:rPr lang="en-US" altLang="zh-CN" sz="3600" b="1" baseline="30000" dirty="0" smtClean="0"/>
              <a:t>th</a:t>
            </a:r>
            <a:r>
              <a:rPr lang="en-US" altLang="zh-CN" sz="3600" b="1" dirty="0" smtClean="0"/>
              <a:t> </a:t>
            </a:r>
            <a:r>
              <a:rPr lang="en-US" altLang="zh-CN" sz="3600" b="1" dirty="0"/>
              <a:t>2015</a:t>
            </a:r>
            <a:endParaRPr lang="zh-CN" altLang="en-US" sz="3600" dirty="0"/>
          </a:p>
        </p:txBody>
      </p:sp>
      <p:sp>
        <p:nvSpPr>
          <p:cNvPr id="3" name="Content Placeholder 2"/>
          <p:cNvSpPr>
            <a:spLocks noGrp="1"/>
          </p:cNvSpPr>
          <p:nvPr>
            <p:ph idx="1"/>
          </p:nvPr>
        </p:nvSpPr>
        <p:spPr/>
        <p:txBody>
          <a:bodyPr/>
          <a:lstStyle/>
          <a:p>
            <a:pPr>
              <a:buFont typeface="Wingdings" panose="05000000000000000000" pitchFamily="2" charset="2"/>
              <a:buChar char="p"/>
            </a:pPr>
            <a:r>
              <a:rPr lang="en-US" altLang="zh-CN" dirty="0" smtClean="0"/>
              <a:t>Irrigation Configurations</a:t>
            </a:r>
          </a:p>
          <a:p>
            <a:pPr marL="0" indent="0">
              <a:buNone/>
            </a:pPr>
            <a:endParaRPr lang="en-US" altLang="zh-CN" dirty="0" smtClean="0"/>
          </a:p>
          <a:p>
            <a:pPr marL="0" indent="0">
              <a:buNone/>
            </a:pPr>
            <a:endParaRPr lang="en-US" altLang="zh-CN" dirty="0" smtClean="0"/>
          </a:p>
          <a:p>
            <a:pPr marL="514350" indent="-514350">
              <a:buAutoNum type="arabicPeriod"/>
            </a:pPr>
            <a:endParaRPr lang="en-US" altLang="zh-CN" dirty="0" smtClean="0"/>
          </a:p>
        </p:txBody>
      </p:sp>
      <p:sp>
        <p:nvSpPr>
          <p:cNvPr id="5" name="Slide Number Placeholder 4"/>
          <p:cNvSpPr>
            <a:spLocks noGrp="1"/>
          </p:cNvSpPr>
          <p:nvPr>
            <p:ph type="sldNum" sz="quarter" idx="12"/>
          </p:nvPr>
        </p:nvSpPr>
        <p:spPr/>
        <p:txBody>
          <a:bodyPr/>
          <a:lstStyle/>
          <a:p>
            <a:fld id="{F06A5241-12CB-C64D-AE38-6540AC6C648E}" type="slidenum">
              <a:rPr lang="en-US" smtClean="0"/>
              <a:pPr/>
              <a:t>86</a:t>
            </a:fld>
            <a:endParaRPr lang="en-US" dirty="0"/>
          </a:p>
        </p:txBody>
      </p:sp>
      <p:graphicFrame>
        <p:nvGraphicFramePr>
          <p:cNvPr id="6" name="Table 5"/>
          <p:cNvGraphicFramePr>
            <a:graphicFrameLocks noGrp="1"/>
          </p:cNvGraphicFramePr>
          <p:nvPr>
            <p:extLst/>
          </p:nvPr>
        </p:nvGraphicFramePr>
        <p:xfrm>
          <a:off x="991354" y="3011442"/>
          <a:ext cx="7161291" cy="1261872"/>
        </p:xfrm>
        <a:graphic>
          <a:graphicData uri="http://schemas.openxmlformats.org/drawingml/2006/table">
            <a:tbl>
              <a:tblPr firstRow="1" firstCol="1" bandRow="1">
                <a:tableStyleId>{5C22544A-7EE6-4342-B048-85BDC9FD1C3A}</a:tableStyleId>
              </a:tblPr>
              <a:tblGrid>
                <a:gridCol w="3911098"/>
                <a:gridCol w="3250193"/>
              </a:tblGrid>
              <a:tr h="171450">
                <a:tc>
                  <a:txBody>
                    <a:bodyPr/>
                    <a:lstStyle/>
                    <a:p>
                      <a:pPr algn="ctr">
                        <a:lnSpc>
                          <a:spcPct val="115000"/>
                        </a:lnSpc>
                        <a:spcAft>
                          <a:spcPts val="1000"/>
                        </a:spcAft>
                      </a:pPr>
                      <a:r>
                        <a:rPr lang="en-US" sz="1800" kern="100" dirty="0">
                          <a:effectLst/>
                        </a:rPr>
                        <a:t>Start Time</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b"/>
                </a:tc>
                <a:tc>
                  <a:txBody>
                    <a:bodyPr/>
                    <a:lstStyle/>
                    <a:p>
                      <a:pPr algn="ctr">
                        <a:lnSpc>
                          <a:spcPct val="115000"/>
                        </a:lnSpc>
                        <a:spcAft>
                          <a:spcPts val="1000"/>
                        </a:spcAft>
                      </a:pPr>
                      <a:r>
                        <a:rPr lang="en-US" altLang="zh-CN" sz="1800" kern="100" dirty="0" smtClean="0">
                          <a:effectLst/>
                        </a:rPr>
                        <a:t>8:00</a:t>
                      </a:r>
                      <a:r>
                        <a:rPr lang="en-US" sz="1800" kern="100" dirty="0" smtClean="0">
                          <a:effectLst/>
                        </a:rPr>
                        <a:t> </a:t>
                      </a:r>
                      <a:r>
                        <a:rPr lang="en-US" sz="1800" kern="100" dirty="0">
                          <a:effectLst/>
                        </a:rPr>
                        <a:t>AM</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b"/>
                </a:tc>
              </a:tr>
              <a:tr h="171450">
                <a:tc>
                  <a:txBody>
                    <a:bodyPr/>
                    <a:lstStyle/>
                    <a:p>
                      <a:pPr algn="ctr">
                        <a:lnSpc>
                          <a:spcPct val="115000"/>
                        </a:lnSpc>
                        <a:spcAft>
                          <a:spcPts val="1000"/>
                        </a:spcAft>
                      </a:pPr>
                      <a:r>
                        <a:rPr lang="en-US" sz="1800" kern="100" dirty="0">
                          <a:effectLst/>
                        </a:rPr>
                        <a:t>Effective Irrigation Time</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b"/>
                </a:tc>
                <a:tc>
                  <a:txBody>
                    <a:bodyPr/>
                    <a:lstStyle/>
                    <a:p>
                      <a:pPr algn="ctr">
                        <a:lnSpc>
                          <a:spcPct val="115000"/>
                        </a:lnSpc>
                        <a:spcAft>
                          <a:spcPts val="1000"/>
                        </a:spcAft>
                      </a:pPr>
                      <a:r>
                        <a:rPr lang="en-US" sz="1800" kern="100" dirty="0">
                          <a:effectLst/>
                        </a:rPr>
                        <a:t>1 hour</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b"/>
                </a:tc>
              </a:tr>
              <a:tr h="171450">
                <a:tc>
                  <a:txBody>
                    <a:bodyPr/>
                    <a:lstStyle/>
                    <a:p>
                      <a:pPr algn="ctr">
                        <a:lnSpc>
                          <a:spcPct val="115000"/>
                        </a:lnSpc>
                        <a:spcAft>
                          <a:spcPts val="1000"/>
                        </a:spcAft>
                      </a:pPr>
                      <a:r>
                        <a:rPr lang="en-US" sz="1800" kern="100" dirty="0">
                          <a:effectLst/>
                        </a:rPr>
                        <a:t>Wait Time</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b"/>
                </a:tc>
                <a:tc>
                  <a:txBody>
                    <a:bodyPr/>
                    <a:lstStyle/>
                    <a:p>
                      <a:pPr algn="ctr">
                        <a:lnSpc>
                          <a:spcPct val="115000"/>
                        </a:lnSpc>
                        <a:spcAft>
                          <a:spcPts val="1000"/>
                        </a:spcAft>
                      </a:pPr>
                      <a:r>
                        <a:rPr lang="en-US" sz="1800" kern="100" dirty="0">
                          <a:effectLst/>
                        </a:rPr>
                        <a:t>20 minutes</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b"/>
                </a:tc>
              </a:tr>
              <a:tr h="171450">
                <a:tc>
                  <a:txBody>
                    <a:bodyPr/>
                    <a:lstStyle/>
                    <a:p>
                      <a:pPr algn="ctr">
                        <a:lnSpc>
                          <a:spcPct val="115000"/>
                        </a:lnSpc>
                        <a:spcAft>
                          <a:spcPts val="1000"/>
                        </a:spcAft>
                      </a:pPr>
                      <a:r>
                        <a:rPr lang="en-US" sz="1800" kern="100" dirty="0">
                          <a:effectLst/>
                        </a:rPr>
                        <a:t># of Tested Valve</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b"/>
                </a:tc>
                <a:tc>
                  <a:txBody>
                    <a:bodyPr/>
                    <a:lstStyle/>
                    <a:p>
                      <a:pPr algn="ctr">
                        <a:lnSpc>
                          <a:spcPct val="115000"/>
                        </a:lnSpc>
                        <a:spcAft>
                          <a:spcPts val="1000"/>
                        </a:spcAft>
                      </a:pPr>
                      <a:r>
                        <a:rPr lang="en-US" sz="1800" kern="100" dirty="0" smtClean="0">
                          <a:effectLst/>
                        </a:rPr>
                        <a:t>2, 4, 5</a:t>
                      </a:r>
                      <a:r>
                        <a:rPr lang="en-US" sz="1800" kern="100" dirty="0">
                          <a:effectLst/>
                        </a:rPr>
                        <a:t>, </a:t>
                      </a:r>
                      <a:r>
                        <a:rPr lang="en-US" sz="1800" kern="100" dirty="0" smtClean="0">
                          <a:effectLst/>
                        </a:rPr>
                        <a:t>6,</a:t>
                      </a:r>
                      <a:r>
                        <a:rPr lang="en-US" sz="1800" kern="100" baseline="0" dirty="0" smtClean="0">
                          <a:effectLst/>
                        </a:rPr>
                        <a:t> 7, 8</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b"/>
                </a:tc>
              </a:tr>
            </a:tbl>
          </a:graphicData>
        </a:graphic>
      </p:graphicFrame>
    </p:spTree>
    <p:extLst>
      <p:ext uri="{BB962C8B-B14F-4D97-AF65-F5344CB8AC3E}">
        <p14:creationId xmlns:p14="http://schemas.microsoft.com/office/powerpoint/2010/main" val="32655955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hart 6"/>
          <p:cNvGraphicFramePr>
            <a:graphicFrameLocks noGrp="1"/>
          </p:cNvGraphicFramePr>
          <p:nvPr>
            <p:extLst/>
          </p:nvPr>
        </p:nvGraphicFramePr>
        <p:xfrm>
          <a:off x="457200" y="1204111"/>
          <a:ext cx="8229599" cy="2571183"/>
        </p:xfrm>
        <a:graphic>
          <a:graphicData uri="http://schemas.openxmlformats.org/drawingml/2006/chart">
            <c:chart xmlns:c="http://schemas.openxmlformats.org/drawingml/2006/chart" xmlns:r="http://schemas.openxmlformats.org/officeDocument/2006/relationships" r:id="rId2"/>
          </a:graphicData>
        </a:graphic>
      </p:graphicFrame>
      <p:sp>
        <p:nvSpPr>
          <p:cNvPr id="2" name="Title 1"/>
          <p:cNvSpPr>
            <a:spLocks noGrp="1"/>
          </p:cNvSpPr>
          <p:nvPr>
            <p:ph type="title"/>
          </p:nvPr>
        </p:nvSpPr>
        <p:spPr>
          <a:xfrm>
            <a:off x="457199" y="569215"/>
            <a:ext cx="8229600" cy="803756"/>
          </a:xfrm>
        </p:spPr>
        <p:txBody>
          <a:bodyPr>
            <a:noAutofit/>
          </a:bodyPr>
          <a:lstStyle/>
          <a:p>
            <a:r>
              <a:rPr lang="en-US" altLang="zh-CN" sz="3200" b="1" dirty="0" smtClean="0"/>
              <a:t>Plot 2 Result Charts </a:t>
            </a:r>
            <a:r>
              <a:rPr lang="en-US" altLang="zh-CN" sz="3200" b="1" dirty="0"/>
              <a:t>on </a:t>
            </a:r>
            <a:r>
              <a:rPr lang="en-US" altLang="zh-CN" sz="3200" b="1" dirty="0" smtClean="0"/>
              <a:t>June 24</a:t>
            </a:r>
            <a:r>
              <a:rPr lang="en-US" altLang="zh-CN" sz="3200" b="1" baseline="30000" dirty="0" smtClean="0"/>
              <a:t>th</a:t>
            </a:r>
            <a:r>
              <a:rPr lang="en-US" altLang="zh-CN" sz="3200" b="1" dirty="0" smtClean="0"/>
              <a:t> </a:t>
            </a:r>
            <a:r>
              <a:rPr lang="en-US" altLang="zh-CN" sz="3200" b="1" dirty="0"/>
              <a:t>2015</a:t>
            </a:r>
            <a:endParaRPr lang="zh-CN" altLang="en-US" sz="3200" dirty="0"/>
          </a:p>
        </p:txBody>
      </p:sp>
      <p:sp>
        <p:nvSpPr>
          <p:cNvPr id="5" name="Slide Number Placeholder 4"/>
          <p:cNvSpPr>
            <a:spLocks noGrp="1"/>
          </p:cNvSpPr>
          <p:nvPr>
            <p:ph type="sldNum" sz="quarter" idx="12"/>
          </p:nvPr>
        </p:nvSpPr>
        <p:spPr/>
        <p:txBody>
          <a:bodyPr/>
          <a:lstStyle/>
          <a:p>
            <a:fld id="{F06A5241-12CB-C64D-AE38-6540AC6C648E}" type="slidenum">
              <a:rPr lang="en-US" smtClean="0"/>
              <a:pPr/>
              <a:t>87</a:t>
            </a:fld>
            <a:endParaRPr lang="en-US" dirty="0"/>
          </a:p>
        </p:txBody>
      </p:sp>
      <p:graphicFrame>
        <p:nvGraphicFramePr>
          <p:cNvPr id="10" name="Chart 9"/>
          <p:cNvGraphicFramePr>
            <a:graphicFrameLocks noGrp="1"/>
          </p:cNvGraphicFramePr>
          <p:nvPr>
            <p:extLst/>
          </p:nvPr>
        </p:nvGraphicFramePr>
        <p:xfrm>
          <a:off x="457199" y="3666653"/>
          <a:ext cx="8229601" cy="2804201"/>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88529934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hart 6"/>
          <p:cNvGraphicFramePr>
            <a:graphicFrameLocks noGrp="1"/>
          </p:cNvGraphicFramePr>
          <p:nvPr>
            <p:extLst/>
          </p:nvPr>
        </p:nvGraphicFramePr>
        <p:xfrm>
          <a:off x="457200" y="1176950"/>
          <a:ext cx="8229600" cy="2353901"/>
        </p:xfrm>
        <a:graphic>
          <a:graphicData uri="http://schemas.openxmlformats.org/drawingml/2006/chart">
            <c:chart xmlns:c="http://schemas.openxmlformats.org/drawingml/2006/chart" xmlns:r="http://schemas.openxmlformats.org/officeDocument/2006/relationships" r:id="rId2"/>
          </a:graphicData>
        </a:graphic>
      </p:graphicFrame>
      <p:sp>
        <p:nvSpPr>
          <p:cNvPr id="2" name="Title 1"/>
          <p:cNvSpPr>
            <a:spLocks noGrp="1"/>
          </p:cNvSpPr>
          <p:nvPr>
            <p:ph type="title"/>
          </p:nvPr>
        </p:nvSpPr>
        <p:spPr>
          <a:xfrm>
            <a:off x="457200" y="560289"/>
            <a:ext cx="8229600" cy="803756"/>
          </a:xfrm>
        </p:spPr>
        <p:txBody>
          <a:bodyPr>
            <a:noAutofit/>
          </a:bodyPr>
          <a:lstStyle/>
          <a:p>
            <a:r>
              <a:rPr lang="en-US" altLang="zh-CN" sz="3200" b="1" dirty="0" smtClean="0"/>
              <a:t>Plot 4 Result Charts on June 24</a:t>
            </a:r>
            <a:r>
              <a:rPr lang="en-US" altLang="zh-CN" sz="3200" b="1" baseline="30000" dirty="0" smtClean="0"/>
              <a:t>th</a:t>
            </a:r>
            <a:r>
              <a:rPr lang="en-US" altLang="zh-CN" sz="3200" b="1" dirty="0" smtClean="0"/>
              <a:t> </a:t>
            </a:r>
            <a:r>
              <a:rPr lang="en-US" altLang="zh-CN" sz="3200" b="1" dirty="0"/>
              <a:t>2015</a:t>
            </a:r>
            <a:endParaRPr lang="zh-CN" altLang="en-US" sz="3200" dirty="0"/>
          </a:p>
        </p:txBody>
      </p:sp>
      <p:sp>
        <p:nvSpPr>
          <p:cNvPr id="5" name="Slide Number Placeholder 4"/>
          <p:cNvSpPr>
            <a:spLocks noGrp="1"/>
          </p:cNvSpPr>
          <p:nvPr>
            <p:ph type="sldNum" sz="quarter" idx="12"/>
          </p:nvPr>
        </p:nvSpPr>
        <p:spPr/>
        <p:txBody>
          <a:bodyPr/>
          <a:lstStyle/>
          <a:p>
            <a:fld id="{F06A5241-12CB-C64D-AE38-6540AC6C648E}" type="slidenum">
              <a:rPr lang="en-US" smtClean="0"/>
              <a:pPr/>
              <a:t>88</a:t>
            </a:fld>
            <a:endParaRPr lang="en-US" dirty="0"/>
          </a:p>
        </p:txBody>
      </p:sp>
      <p:graphicFrame>
        <p:nvGraphicFramePr>
          <p:cNvPr id="10" name="Chart 9"/>
          <p:cNvGraphicFramePr>
            <a:graphicFrameLocks noGrp="1"/>
          </p:cNvGraphicFramePr>
          <p:nvPr>
            <p:extLst/>
          </p:nvPr>
        </p:nvGraphicFramePr>
        <p:xfrm>
          <a:off x="457200" y="3417682"/>
          <a:ext cx="8229600" cy="288353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35672067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hart 6"/>
          <p:cNvGraphicFramePr>
            <a:graphicFrameLocks noGrp="1"/>
          </p:cNvGraphicFramePr>
          <p:nvPr>
            <p:extLst/>
          </p:nvPr>
        </p:nvGraphicFramePr>
        <p:xfrm>
          <a:off x="457200" y="1195057"/>
          <a:ext cx="8229599" cy="2571749"/>
        </p:xfrm>
        <a:graphic>
          <a:graphicData uri="http://schemas.openxmlformats.org/drawingml/2006/chart">
            <c:chart xmlns:c="http://schemas.openxmlformats.org/drawingml/2006/chart" xmlns:r="http://schemas.openxmlformats.org/officeDocument/2006/relationships" r:id="rId2"/>
          </a:graphicData>
        </a:graphic>
      </p:graphicFrame>
      <p:sp>
        <p:nvSpPr>
          <p:cNvPr id="2" name="Title 1"/>
          <p:cNvSpPr>
            <a:spLocks noGrp="1"/>
          </p:cNvSpPr>
          <p:nvPr>
            <p:ph type="title"/>
          </p:nvPr>
        </p:nvSpPr>
        <p:spPr/>
        <p:txBody>
          <a:bodyPr>
            <a:noAutofit/>
          </a:bodyPr>
          <a:lstStyle/>
          <a:p>
            <a:r>
              <a:rPr lang="en-US" altLang="zh-CN" sz="3200" b="1" dirty="0" smtClean="0"/>
              <a:t>Plot 5 Result Charts </a:t>
            </a:r>
            <a:r>
              <a:rPr lang="en-US" altLang="zh-CN" sz="3200" b="1" dirty="0"/>
              <a:t>on </a:t>
            </a:r>
            <a:r>
              <a:rPr lang="en-US" altLang="zh-CN" sz="3200" b="1" dirty="0" smtClean="0"/>
              <a:t>June 24</a:t>
            </a:r>
            <a:r>
              <a:rPr lang="en-US" altLang="zh-CN" sz="3200" b="1" baseline="30000" dirty="0" smtClean="0"/>
              <a:t>th</a:t>
            </a:r>
            <a:r>
              <a:rPr lang="en-US" altLang="zh-CN" sz="3200" b="1" dirty="0" smtClean="0"/>
              <a:t> </a:t>
            </a:r>
            <a:r>
              <a:rPr lang="en-US" altLang="zh-CN" sz="3200" b="1" dirty="0"/>
              <a:t>2015</a:t>
            </a:r>
            <a:endParaRPr lang="zh-CN" altLang="en-US" sz="3200" dirty="0"/>
          </a:p>
        </p:txBody>
      </p:sp>
      <p:sp>
        <p:nvSpPr>
          <p:cNvPr id="5" name="Slide Number Placeholder 4"/>
          <p:cNvSpPr>
            <a:spLocks noGrp="1"/>
          </p:cNvSpPr>
          <p:nvPr>
            <p:ph type="sldNum" sz="quarter" idx="12"/>
          </p:nvPr>
        </p:nvSpPr>
        <p:spPr/>
        <p:txBody>
          <a:bodyPr/>
          <a:lstStyle/>
          <a:p>
            <a:fld id="{F06A5241-12CB-C64D-AE38-6540AC6C648E}" type="slidenum">
              <a:rPr lang="en-US" smtClean="0"/>
              <a:pPr/>
              <a:t>89</a:t>
            </a:fld>
            <a:endParaRPr lang="en-US" dirty="0"/>
          </a:p>
        </p:txBody>
      </p:sp>
      <p:graphicFrame>
        <p:nvGraphicFramePr>
          <p:cNvPr id="10" name="Chart 9"/>
          <p:cNvGraphicFramePr>
            <a:graphicFrameLocks noGrp="1"/>
          </p:cNvGraphicFramePr>
          <p:nvPr>
            <p:extLst/>
          </p:nvPr>
        </p:nvGraphicFramePr>
        <p:xfrm>
          <a:off x="457200" y="3865831"/>
          <a:ext cx="8229599" cy="2605024"/>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677323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ltLang="zh-CN" sz="2400" dirty="0"/>
              <a:t>Potential and Commercial Products for the Irrigation Process</a:t>
            </a:r>
            <a:endParaRPr lang="en-US" sz="1800" b="1" dirty="0"/>
          </a:p>
        </p:txBody>
      </p:sp>
      <p:sp>
        <p:nvSpPr>
          <p:cNvPr id="3" name="Content Placeholder 2"/>
          <p:cNvSpPr>
            <a:spLocks noGrp="1"/>
          </p:cNvSpPr>
          <p:nvPr>
            <p:ph idx="1"/>
          </p:nvPr>
        </p:nvSpPr>
        <p:spPr>
          <a:xfrm>
            <a:off x="457200" y="2203588"/>
            <a:ext cx="8229600" cy="4246281"/>
          </a:xfrm>
        </p:spPr>
        <p:txBody>
          <a:bodyPr>
            <a:normAutofit fontScale="92500"/>
          </a:bodyPr>
          <a:lstStyle/>
          <a:p>
            <a:pPr>
              <a:buFont typeface="Wingdings" panose="05000000000000000000" pitchFamily="2" charset="2"/>
              <a:buChar char="p"/>
            </a:pPr>
            <a:r>
              <a:rPr lang="en-US" altLang="zh-CN" sz="2200" dirty="0"/>
              <a:t>Bernard Cardenas-</a:t>
            </a:r>
            <a:r>
              <a:rPr lang="en-US" altLang="zh-CN" sz="2200" dirty="0" err="1"/>
              <a:t>Lailhacar</a:t>
            </a:r>
            <a:r>
              <a:rPr lang="en-US" altLang="zh-CN" sz="2200" dirty="0"/>
              <a:t> et al</a:t>
            </a:r>
            <a:r>
              <a:rPr lang="en-US" altLang="zh-CN" sz="2200" dirty="0" smtClean="0"/>
              <a:t>. “Expanding </a:t>
            </a:r>
            <a:r>
              <a:rPr lang="en-US" altLang="zh-CN" sz="2200" dirty="0"/>
              <a:t>Disk Rain Sensor Performance and Potential Irrigation Water Savings</a:t>
            </a:r>
            <a:r>
              <a:rPr lang="en-US" altLang="zh-CN" sz="2200" dirty="0" smtClean="0"/>
              <a:t>.” (2008)</a:t>
            </a:r>
          </a:p>
          <a:p>
            <a:pPr lvl="1">
              <a:buFont typeface="Wingdings" panose="05000000000000000000" pitchFamily="2" charset="2"/>
              <a:buChar char="Ø"/>
            </a:pPr>
            <a:r>
              <a:rPr lang="en-US" altLang="zh-CN" sz="1700" dirty="0"/>
              <a:t>D</a:t>
            </a:r>
            <a:r>
              <a:rPr lang="en-US" altLang="zh-CN" sz="1700" dirty="0" smtClean="0"/>
              <a:t>eveloped </a:t>
            </a:r>
            <a:r>
              <a:rPr lang="en-US" altLang="zh-CN" sz="1700" dirty="0"/>
              <a:t>experiments concentrating on the </a:t>
            </a:r>
            <a:r>
              <a:rPr lang="en-US" altLang="zh-CN" sz="1700" dirty="0" smtClean="0"/>
              <a:t>performance </a:t>
            </a:r>
            <a:r>
              <a:rPr lang="en-US" altLang="zh-CN" sz="1700" dirty="0"/>
              <a:t>of expanding disk rain </a:t>
            </a:r>
            <a:r>
              <a:rPr lang="en-US" altLang="zh-CN" sz="1700" dirty="0" smtClean="0"/>
              <a:t>sensor</a:t>
            </a:r>
          </a:p>
          <a:p>
            <a:pPr lvl="1">
              <a:buFont typeface="Wingdings" panose="05000000000000000000" pitchFamily="2" charset="2"/>
              <a:buChar char="Ø"/>
            </a:pPr>
            <a:r>
              <a:rPr lang="en-US" altLang="zh-CN" sz="1700" dirty="0" smtClean="0"/>
              <a:t>Wireless </a:t>
            </a:r>
            <a:r>
              <a:rPr lang="en-US" altLang="zh-CN" sz="1700" dirty="0"/>
              <a:t>rain-click rain sensor </a:t>
            </a:r>
            <a:r>
              <a:rPr lang="en-US" altLang="zh-CN" sz="1700" dirty="0" smtClean="0"/>
              <a:t>can </a:t>
            </a:r>
            <a:r>
              <a:rPr lang="en-US" altLang="zh-CN" sz="1700" dirty="0"/>
              <a:t>save up to 44% </a:t>
            </a:r>
            <a:r>
              <a:rPr lang="en-US" altLang="zh-CN" sz="1700" dirty="0" smtClean="0"/>
              <a:t>water, while mini-click rain sensor can save 3% - 30% water</a:t>
            </a:r>
          </a:p>
          <a:p>
            <a:pPr lvl="1">
              <a:buFont typeface="Wingdings" panose="05000000000000000000" pitchFamily="2" charset="2"/>
              <a:buChar char="Ø"/>
            </a:pPr>
            <a:endParaRPr lang="en-US" altLang="zh-CN" sz="2200" dirty="0" smtClean="0"/>
          </a:p>
          <a:p>
            <a:pPr>
              <a:buFont typeface="Wingdings" panose="05000000000000000000" pitchFamily="2" charset="2"/>
              <a:buChar char="p"/>
            </a:pPr>
            <a:r>
              <a:rPr lang="en-US" altLang="zh-CN" sz="2200" dirty="0" smtClean="0"/>
              <a:t>McCready </a:t>
            </a:r>
            <a:r>
              <a:rPr lang="en-US" altLang="zh-CN" sz="2200" dirty="0"/>
              <a:t>et al.</a:t>
            </a:r>
            <a:r>
              <a:rPr lang="en-US" altLang="zh-CN" sz="2200" dirty="0" smtClean="0"/>
              <a:t> “Water </a:t>
            </a:r>
            <a:r>
              <a:rPr lang="en-US" altLang="zh-CN" sz="2200" dirty="0"/>
              <a:t>Conservation Potential of Smart Irrigation Controllers on St. </a:t>
            </a:r>
            <a:r>
              <a:rPr lang="en-US" altLang="zh-CN" sz="2200" dirty="0" err="1"/>
              <a:t>Augustinegrass</a:t>
            </a:r>
            <a:r>
              <a:rPr lang="en-US" altLang="zh-CN" sz="2200" dirty="0" smtClean="0"/>
              <a:t>.” (2009)</a:t>
            </a:r>
            <a:endParaRPr lang="en-US" altLang="zh-CN" sz="2200" dirty="0"/>
          </a:p>
          <a:p>
            <a:pPr lvl="1">
              <a:buFont typeface="Wingdings" panose="05000000000000000000" pitchFamily="2" charset="2"/>
              <a:buChar char="Ø"/>
            </a:pPr>
            <a:r>
              <a:rPr lang="en-US" altLang="zh-CN" sz="1700" dirty="0" smtClean="0"/>
              <a:t>Rain </a:t>
            </a:r>
            <a:r>
              <a:rPr lang="en-US" altLang="zh-CN" sz="1700" dirty="0"/>
              <a:t>sensor </a:t>
            </a:r>
            <a:r>
              <a:rPr lang="en-US" altLang="zh-CN" sz="1700" dirty="0" smtClean="0"/>
              <a:t>can </a:t>
            </a:r>
            <a:r>
              <a:rPr lang="en-US" altLang="zh-CN" sz="1700" dirty="0"/>
              <a:t>reduce the irrigation water consumption by 7% - 30</a:t>
            </a:r>
            <a:r>
              <a:rPr lang="en-US" altLang="zh-CN" sz="1700" dirty="0" smtClean="0"/>
              <a:t>%</a:t>
            </a:r>
          </a:p>
          <a:p>
            <a:pPr lvl="1">
              <a:buFont typeface="Wingdings" panose="05000000000000000000" pitchFamily="2" charset="2"/>
              <a:buChar char="Ø"/>
            </a:pPr>
            <a:r>
              <a:rPr lang="en-US" altLang="zh-CN" sz="1700" dirty="0" smtClean="0"/>
              <a:t>SMS </a:t>
            </a:r>
            <a:r>
              <a:rPr lang="en-US" altLang="zh-CN" sz="1700" dirty="0"/>
              <a:t>sensor (Soil Moisture Sensor </a:t>
            </a:r>
            <a:r>
              <a:rPr lang="en-US" altLang="zh-CN" sz="1700" dirty="0" smtClean="0"/>
              <a:t>Controllers) can reduce</a:t>
            </a:r>
            <a:r>
              <a:rPr lang="en-US" altLang="zh-CN" sz="1700" dirty="0"/>
              <a:t> the irrigation water consumption</a:t>
            </a:r>
            <a:r>
              <a:rPr lang="en-US" altLang="zh-CN" sz="1700" dirty="0" smtClean="0"/>
              <a:t> </a:t>
            </a:r>
            <a:r>
              <a:rPr lang="en-US" altLang="zh-CN" sz="1700" dirty="0"/>
              <a:t>by up to 74</a:t>
            </a:r>
            <a:r>
              <a:rPr lang="en-US" altLang="zh-CN" sz="1700" dirty="0" smtClean="0"/>
              <a:t>%</a:t>
            </a:r>
          </a:p>
          <a:p>
            <a:pPr lvl="1">
              <a:buFont typeface="Wingdings" panose="05000000000000000000" pitchFamily="2" charset="2"/>
              <a:buChar char="Ø"/>
            </a:pPr>
            <a:r>
              <a:rPr lang="en-US" altLang="zh-CN" sz="1700" dirty="0" smtClean="0"/>
              <a:t>ET </a:t>
            </a:r>
            <a:r>
              <a:rPr lang="en-US" altLang="zh-CN" sz="1700" dirty="0"/>
              <a:t>sensor (Evapotranspiration Based Controllers) </a:t>
            </a:r>
            <a:r>
              <a:rPr lang="en-US" altLang="zh-CN" sz="1700" dirty="0" smtClean="0"/>
              <a:t>can </a:t>
            </a:r>
            <a:r>
              <a:rPr lang="en-US" altLang="zh-CN" sz="1700" dirty="0"/>
              <a:t>reduce the irrigation water consumption by</a:t>
            </a:r>
            <a:r>
              <a:rPr lang="en-US" altLang="zh-CN" sz="1700" dirty="0" smtClean="0"/>
              <a:t> </a:t>
            </a:r>
            <a:r>
              <a:rPr lang="en-US" altLang="zh-CN" sz="1700" dirty="0"/>
              <a:t>25% - </a:t>
            </a:r>
            <a:r>
              <a:rPr lang="en-US" altLang="zh-CN" sz="1700" dirty="0" smtClean="0"/>
              <a:t>62%</a:t>
            </a:r>
          </a:p>
        </p:txBody>
      </p:sp>
      <p:sp>
        <p:nvSpPr>
          <p:cNvPr id="4" name="Slide Number Placeholder 3"/>
          <p:cNvSpPr>
            <a:spLocks noGrp="1"/>
          </p:cNvSpPr>
          <p:nvPr>
            <p:ph type="sldNum" sz="quarter" idx="12"/>
          </p:nvPr>
        </p:nvSpPr>
        <p:spPr/>
        <p:txBody>
          <a:bodyPr/>
          <a:lstStyle/>
          <a:p>
            <a:fld id="{F06A5241-12CB-C64D-AE38-6540AC6C648E}" type="slidenum">
              <a:rPr lang="en-US" smtClean="0"/>
              <a:pPr/>
              <a:t>9</a:t>
            </a:fld>
            <a:endParaRPr lang="en-US" dirty="0"/>
          </a:p>
        </p:txBody>
      </p:sp>
    </p:spTree>
    <p:extLst>
      <p:ext uri="{BB962C8B-B14F-4D97-AF65-F5344CB8AC3E}">
        <p14:creationId xmlns:p14="http://schemas.microsoft.com/office/powerpoint/2010/main" val="3367363904"/>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ltLang="zh-CN" sz="3200" b="1" dirty="0" smtClean="0"/>
              <a:t>Plot 6 Result Charts </a:t>
            </a:r>
            <a:r>
              <a:rPr lang="en-US" altLang="zh-CN" sz="3200" b="1" dirty="0"/>
              <a:t>on </a:t>
            </a:r>
            <a:r>
              <a:rPr lang="en-US" altLang="zh-CN" sz="3200" b="1" dirty="0" smtClean="0"/>
              <a:t>June 24</a:t>
            </a:r>
            <a:r>
              <a:rPr lang="en-US" altLang="zh-CN" sz="3200" b="1" baseline="30000" dirty="0" smtClean="0"/>
              <a:t>th</a:t>
            </a:r>
            <a:r>
              <a:rPr lang="en-US" altLang="zh-CN" sz="3200" b="1" dirty="0" smtClean="0"/>
              <a:t> </a:t>
            </a:r>
            <a:r>
              <a:rPr lang="en-US" altLang="zh-CN" sz="3200" b="1" dirty="0"/>
              <a:t>2015</a:t>
            </a:r>
            <a:endParaRPr lang="zh-CN" altLang="en-US" sz="3200" dirty="0"/>
          </a:p>
        </p:txBody>
      </p:sp>
      <p:sp>
        <p:nvSpPr>
          <p:cNvPr id="5" name="Slide Number Placeholder 4"/>
          <p:cNvSpPr>
            <a:spLocks noGrp="1"/>
          </p:cNvSpPr>
          <p:nvPr>
            <p:ph type="sldNum" sz="quarter" idx="12"/>
          </p:nvPr>
        </p:nvSpPr>
        <p:spPr/>
        <p:txBody>
          <a:bodyPr/>
          <a:lstStyle/>
          <a:p>
            <a:fld id="{F06A5241-12CB-C64D-AE38-6540AC6C648E}" type="slidenum">
              <a:rPr lang="en-US" smtClean="0"/>
              <a:pPr/>
              <a:t>90</a:t>
            </a:fld>
            <a:endParaRPr lang="en-US" dirty="0"/>
          </a:p>
        </p:txBody>
      </p:sp>
      <p:graphicFrame>
        <p:nvGraphicFramePr>
          <p:cNvPr id="9" name="Chart 8"/>
          <p:cNvGraphicFramePr>
            <a:graphicFrameLocks noGrp="1"/>
          </p:cNvGraphicFramePr>
          <p:nvPr>
            <p:extLst/>
          </p:nvPr>
        </p:nvGraphicFramePr>
        <p:xfrm>
          <a:off x="457200" y="1213165"/>
          <a:ext cx="8062111" cy="2188402"/>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0" name="Chart 9"/>
          <p:cNvGraphicFramePr>
            <a:graphicFrameLocks noGrp="1"/>
          </p:cNvGraphicFramePr>
          <p:nvPr>
            <p:extLst/>
          </p:nvPr>
        </p:nvGraphicFramePr>
        <p:xfrm>
          <a:off x="457200" y="3241141"/>
          <a:ext cx="8062111" cy="3057697"/>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45432057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ltLang="zh-CN" sz="3200" b="1" dirty="0" smtClean="0"/>
              <a:t>Plot 7 Result Charts </a:t>
            </a:r>
            <a:r>
              <a:rPr lang="en-US" altLang="zh-CN" sz="3200" b="1" dirty="0"/>
              <a:t>on </a:t>
            </a:r>
            <a:r>
              <a:rPr lang="en-US" altLang="zh-CN" sz="3200" b="1" dirty="0" smtClean="0"/>
              <a:t>June 24</a:t>
            </a:r>
            <a:r>
              <a:rPr lang="en-US" altLang="zh-CN" sz="3200" b="1" baseline="30000" dirty="0" smtClean="0"/>
              <a:t>th</a:t>
            </a:r>
            <a:r>
              <a:rPr lang="en-US" altLang="zh-CN" sz="3200" b="1" dirty="0" smtClean="0"/>
              <a:t> </a:t>
            </a:r>
            <a:r>
              <a:rPr lang="en-US" altLang="zh-CN" sz="3200" b="1" dirty="0"/>
              <a:t>2015</a:t>
            </a:r>
            <a:endParaRPr lang="zh-CN" altLang="en-US" sz="3200" dirty="0"/>
          </a:p>
        </p:txBody>
      </p:sp>
      <p:sp>
        <p:nvSpPr>
          <p:cNvPr id="5" name="Slide Number Placeholder 4"/>
          <p:cNvSpPr>
            <a:spLocks noGrp="1"/>
          </p:cNvSpPr>
          <p:nvPr>
            <p:ph type="sldNum" sz="quarter" idx="12"/>
          </p:nvPr>
        </p:nvSpPr>
        <p:spPr/>
        <p:txBody>
          <a:bodyPr/>
          <a:lstStyle/>
          <a:p>
            <a:fld id="{F06A5241-12CB-C64D-AE38-6540AC6C648E}" type="slidenum">
              <a:rPr lang="en-US" smtClean="0"/>
              <a:pPr/>
              <a:t>91</a:t>
            </a:fld>
            <a:endParaRPr lang="en-US" dirty="0"/>
          </a:p>
        </p:txBody>
      </p:sp>
      <p:graphicFrame>
        <p:nvGraphicFramePr>
          <p:cNvPr id="7" name="Chart 6"/>
          <p:cNvGraphicFramePr>
            <a:graphicFrameLocks noGrp="1"/>
          </p:cNvGraphicFramePr>
          <p:nvPr>
            <p:extLst/>
          </p:nvPr>
        </p:nvGraphicFramePr>
        <p:xfrm>
          <a:off x="457200" y="1516664"/>
          <a:ext cx="8229599" cy="2294845"/>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0" name="Chart 9"/>
          <p:cNvGraphicFramePr>
            <a:graphicFrameLocks noGrp="1"/>
          </p:cNvGraphicFramePr>
          <p:nvPr>
            <p:extLst/>
          </p:nvPr>
        </p:nvGraphicFramePr>
        <p:xfrm>
          <a:off x="375355" y="3707936"/>
          <a:ext cx="8311445" cy="2747185"/>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63616713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ltLang="zh-CN" sz="3200" b="1" dirty="0" smtClean="0"/>
              <a:t>Plot 8 Result Charts on June 24</a:t>
            </a:r>
            <a:r>
              <a:rPr lang="en-US" altLang="zh-CN" sz="3200" b="1" baseline="30000" dirty="0" smtClean="0"/>
              <a:t>th</a:t>
            </a:r>
            <a:r>
              <a:rPr lang="en-US" altLang="zh-CN" sz="3200" b="1" dirty="0" smtClean="0"/>
              <a:t> </a:t>
            </a:r>
            <a:r>
              <a:rPr lang="en-US" altLang="zh-CN" sz="3200" b="1" dirty="0"/>
              <a:t>2015</a:t>
            </a:r>
            <a:endParaRPr lang="zh-CN" altLang="en-US" sz="3200" dirty="0"/>
          </a:p>
        </p:txBody>
      </p:sp>
      <p:sp>
        <p:nvSpPr>
          <p:cNvPr id="5" name="Slide Number Placeholder 4"/>
          <p:cNvSpPr>
            <a:spLocks noGrp="1"/>
          </p:cNvSpPr>
          <p:nvPr>
            <p:ph type="sldNum" sz="quarter" idx="12"/>
          </p:nvPr>
        </p:nvSpPr>
        <p:spPr/>
        <p:txBody>
          <a:bodyPr/>
          <a:lstStyle/>
          <a:p>
            <a:fld id="{F06A5241-12CB-C64D-AE38-6540AC6C648E}" type="slidenum">
              <a:rPr lang="en-US" smtClean="0"/>
              <a:pPr/>
              <a:t>92</a:t>
            </a:fld>
            <a:endParaRPr lang="en-US" dirty="0"/>
          </a:p>
        </p:txBody>
      </p:sp>
      <p:graphicFrame>
        <p:nvGraphicFramePr>
          <p:cNvPr id="7" name="Chart 6"/>
          <p:cNvGraphicFramePr>
            <a:graphicFrameLocks noGrp="1"/>
          </p:cNvGraphicFramePr>
          <p:nvPr/>
        </p:nvGraphicFramePr>
        <p:xfrm>
          <a:off x="457200" y="1516664"/>
          <a:ext cx="8229599" cy="2294845"/>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0" name="Chart 9"/>
          <p:cNvGraphicFramePr>
            <a:graphicFrameLocks noGrp="1"/>
          </p:cNvGraphicFramePr>
          <p:nvPr/>
        </p:nvGraphicFramePr>
        <p:xfrm>
          <a:off x="375355" y="3707936"/>
          <a:ext cx="8311445" cy="2747185"/>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64759093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sz="3600" b="1" dirty="0" smtClean="0"/>
              <a:t>Results Analysis on June 24</a:t>
            </a:r>
            <a:r>
              <a:rPr lang="en-US" altLang="zh-CN" sz="3600" b="1" baseline="30000" dirty="0" smtClean="0"/>
              <a:t>th</a:t>
            </a:r>
            <a:r>
              <a:rPr lang="en-US" altLang="zh-CN" sz="3600" b="1" dirty="0" smtClean="0"/>
              <a:t> </a:t>
            </a:r>
            <a:r>
              <a:rPr lang="en-US" altLang="zh-CN" sz="3600" b="1" dirty="0"/>
              <a:t>2015</a:t>
            </a:r>
            <a:endParaRPr lang="zh-CN" altLang="en-US" sz="3600" dirty="0"/>
          </a:p>
        </p:txBody>
      </p:sp>
      <p:sp>
        <p:nvSpPr>
          <p:cNvPr id="3" name="Content Placeholder 2"/>
          <p:cNvSpPr>
            <a:spLocks noGrp="1"/>
          </p:cNvSpPr>
          <p:nvPr>
            <p:ph idx="1"/>
          </p:nvPr>
        </p:nvSpPr>
        <p:spPr/>
        <p:txBody>
          <a:bodyPr>
            <a:normAutofit fontScale="92500" lnSpcReduction="10000"/>
          </a:bodyPr>
          <a:lstStyle/>
          <a:p>
            <a:pPr>
              <a:buFont typeface="Wingdings" panose="05000000000000000000" pitchFamily="2" charset="2"/>
              <a:buChar char="p"/>
            </a:pPr>
            <a:r>
              <a:rPr lang="en-US" altLang="zh-CN" dirty="0" smtClean="0"/>
              <a:t>Results Analysis</a:t>
            </a:r>
          </a:p>
          <a:p>
            <a:pPr lvl="1">
              <a:buFont typeface="Wingdings" panose="05000000000000000000" pitchFamily="2" charset="2"/>
              <a:buChar char="Ø"/>
            </a:pPr>
            <a:r>
              <a:rPr lang="en-US" altLang="zh-CN" dirty="0" smtClean="0"/>
              <a:t>The intervals showed that the cubic float prototypes and the conductivity prototypes could detect the runoff and send the signal to the controller.</a:t>
            </a:r>
            <a:endParaRPr lang="en-US" altLang="zh-CN" dirty="0"/>
          </a:p>
          <a:p>
            <a:pPr lvl="1">
              <a:buFont typeface="Wingdings" panose="05000000000000000000" pitchFamily="2" charset="2"/>
              <a:buChar char="Ø"/>
            </a:pPr>
            <a:r>
              <a:rPr lang="en-US" altLang="zh-CN" dirty="0" smtClean="0"/>
              <a:t>The </a:t>
            </a:r>
            <a:r>
              <a:rPr lang="en-US" altLang="zh-CN" dirty="0"/>
              <a:t>two cubic float prototypes </a:t>
            </a:r>
            <a:r>
              <a:rPr lang="en-US" altLang="zh-CN" dirty="0" smtClean="0"/>
              <a:t>allowed </a:t>
            </a:r>
            <a:r>
              <a:rPr lang="en-US" altLang="zh-CN" dirty="0"/>
              <a:t>more time for soil to absorbing water than the two conductivity </a:t>
            </a:r>
            <a:r>
              <a:rPr lang="en-US" altLang="zh-CN" dirty="0" smtClean="0"/>
              <a:t>ones.</a:t>
            </a:r>
          </a:p>
          <a:p>
            <a:pPr lvl="1">
              <a:buFont typeface="Wingdings" panose="05000000000000000000" pitchFamily="2" charset="2"/>
              <a:buChar char="Ø"/>
            </a:pPr>
            <a:r>
              <a:rPr lang="en-US" altLang="zh-CN" dirty="0" smtClean="0"/>
              <a:t>Plot 5 and 6 seemed to have some relevance, may caused by another interference.</a:t>
            </a:r>
          </a:p>
          <a:p>
            <a:pPr marL="0" indent="0">
              <a:buNone/>
            </a:pPr>
            <a:endParaRPr lang="en-US" altLang="zh-CN" dirty="0" smtClean="0"/>
          </a:p>
          <a:p>
            <a:pPr marL="0" indent="0">
              <a:buNone/>
            </a:pPr>
            <a:endParaRPr lang="en-US" altLang="zh-CN" dirty="0" smtClean="0"/>
          </a:p>
          <a:p>
            <a:pPr marL="514350" indent="-514350">
              <a:buAutoNum type="arabicPeriod"/>
            </a:pPr>
            <a:endParaRPr lang="en-US" altLang="zh-CN" dirty="0" smtClean="0"/>
          </a:p>
        </p:txBody>
      </p:sp>
      <p:sp>
        <p:nvSpPr>
          <p:cNvPr id="5" name="Slide Number Placeholder 4"/>
          <p:cNvSpPr>
            <a:spLocks noGrp="1"/>
          </p:cNvSpPr>
          <p:nvPr>
            <p:ph type="sldNum" sz="quarter" idx="12"/>
          </p:nvPr>
        </p:nvSpPr>
        <p:spPr/>
        <p:txBody>
          <a:bodyPr/>
          <a:lstStyle/>
          <a:p>
            <a:fld id="{F06A5241-12CB-C64D-AE38-6540AC6C648E}" type="slidenum">
              <a:rPr lang="en-US" smtClean="0"/>
              <a:pPr/>
              <a:t>93</a:t>
            </a:fld>
            <a:endParaRPr lang="en-US" dirty="0"/>
          </a:p>
        </p:txBody>
      </p:sp>
    </p:spTree>
    <p:extLst>
      <p:ext uri="{BB962C8B-B14F-4D97-AF65-F5344CB8AC3E}">
        <p14:creationId xmlns:p14="http://schemas.microsoft.com/office/powerpoint/2010/main" val="177810210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sz="3600" b="1" dirty="0"/>
              <a:t>Irrigation </a:t>
            </a:r>
            <a:r>
              <a:rPr lang="en-US" altLang="zh-CN" sz="3600" b="1" dirty="0" smtClean="0"/>
              <a:t>Results </a:t>
            </a:r>
            <a:r>
              <a:rPr lang="en-US" altLang="zh-CN" sz="3600" b="1" dirty="0"/>
              <a:t>on </a:t>
            </a:r>
            <a:r>
              <a:rPr lang="en-US" altLang="zh-CN" sz="3600" b="1" dirty="0" smtClean="0"/>
              <a:t>June 30</a:t>
            </a:r>
            <a:r>
              <a:rPr lang="en-US" altLang="zh-CN" sz="3600" b="1" baseline="30000" dirty="0" smtClean="0"/>
              <a:t>th</a:t>
            </a:r>
            <a:r>
              <a:rPr lang="en-US" altLang="zh-CN" sz="3600" b="1" dirty="0" smtClean="0"/>
              <a:t> </a:t>
            </a:r>
            <a:r>
              <a:rPr lang="en-US" altLang="zh-CN" sz="3600" b="1" dirty="0"/>
              <a:t>2015</a:t>
            </a:r>
            <a:endParaRPr lang="zh-CN" altLang="en-US" sz="3600" dirty="0"/>
          </a:p>
        </p:txBody>
      </p:sp>
      <p:sp>
        <p:nvSpPr>
          <p:cNvPr id="3" name="Content Placeholder 2"/>
          <p:cNvSpPr>
            <a:spLocks noGrp="1"/>
          </p:cNvSpPr>
          <p:nvPr>
            <p:ph idx="1"/>
          </p:nvPr>
        </p:nvSpPr>
        <p:spPr/>
        <p:txBody>
          <a:bodyPr/>
          <a:lstStyle/>
          <a:p>
            <a:pPr>
              <a:buFont typeface="Wingdings" panose="05000000000000000000" pitchFamily="2" charset="2"/>
              <a:buChar char="p"/>
            </a:pPr>
            <a:r>
              <a:rPr lang="en-US" altLang="zh-CN" dirty="0" smtClean="0"/>
              <a:t>Irrigation Configurations</a:t>
            </a:r>
          </a:p>
          <a:p>
            <a:pPr marL="0" indent="0">
              <a:buNone/>
            </a:pPr>
            <a:endParaRPr lang="en-US" altLang="zh-CN" dirty="0" smtClean="0"/>
          </a:p>
          <a:p>
            <a:pPr marL="0" indent="0">
              <a:buNone/>
            </a:pPr>
            <a:endParaRPr lang="en-US" altLang="zh-CN" dirty="0" smtClean="0"/>
          </a:p>
          <a:p>
            <a:pPr marL="514350" indent="-514350">
              <a:buAutoNum type="arabicPeriod"/>
            </a:pPr>
            <a:endParaRPr lang="en-US" altLang="zh-CN" dirty="0" smtClean="0"/>
          </a:p>
        </p:txBody>
      </p:sp>
      <p:sp>
        <p:nvSpPr>
          <p:cNvPr id="5" name="Slide Number Placeholder 4"/>
          <p:cNvSpPr>
            <a:spLocks noGrp="1"/>
          </p:cNvSpPr>
          <p:nvPr>
            <p:ph type="sldNum" sz="quarter" idx="12"/>
          </p:nvPr>
        </p:nvSpPr>
        <p:spPr/>
        <p:txBody>
          <a:bodyPr/>
          <a:lstStyle/>
          <a:p>
            <a:fld id="{F06A5241-12CB-C64D-AE38-6540AC6C648E}" type="slidenum">
              <a:rPr lang="en-US" smtClean="0"/>
              <a:pPr/>
              <a:t>94</a:t>
            </a:fld>
            <a:endParaRPr lang="en-US" dirty="0"/>
          </a:p>
        </p:txBody>
      </p:sp>
      <p:graphicFrame>
        <p:nvGraphicFramePr>
          <p:cNvPr id="6" name="Table 5"/>
          <p:cNvGraphicFramePr>
            <a:graphicFrameLocks noGrp="1"/>
          </p:cNvGraphicFramePr>
          <p:nvPr>
            <p:extLst/>
          </p:nvPr>
        </p:nvGraphicFramePr>
        <p:xfrm>
          <a:off x="991354" y="3011442"/>
          <a:ext cx="7161291" cy="1261872"/>
        </p:xfrm>
        <a:graphic>
          <a:graphicData uri="http://schemas.openxmlformats.org/drawingml/2006/table">
            <a:tbl>
              <a:tblPr firstRow="1" firstCol="1" bandRow="1">
                <a:tableStyleId>{5C22544A-7EE6-4342-B048-85BDC9FD1C3A}</a:tableStyleId>
              </a:tblPr>
              <a:tblGrid>
                <a:gridCol w="3911098"/>
                <a:gridCol w="3250193"/>
              </a:tblGrid>
              <a:tr h="171450">
                <a:tc>
                  <a:txBody>
                    <a:bodyPr/>
                    <a:lstStyle/>
                    <a:p>
                      <a:pPr algn="ctr">
                        <a:lnSpc>
                          <a:spcPct val="115000"/>
                        </a:lnSpc>
                        <a:spcAft>
                          <a:spcPts val="1000"/>
                        </a:spcAft>
                      </a:pPr>
                      <a:r>
                        <a:rPr lang="en-US" sz="1800" kern="100" dirty="0">
                          <a:effectLst/>
                        </a:rPr>
                        <a:t>Start Time</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b"/>
                </a:tc>
                <a:tc>
                  <a:txBody>
                    <a:bodyPr/>
                    <a:lstStyle/>
                    <a:p>
                      <a:pPr algn="ctr">
                        <a:lnSpc>
                          <a:spcPct val="115000"/>
                        </a:lnSpc>
                        <a:spcAft>
                          <a:spcPts val="1000"/>
                        </a:spcAft>
                      </a:pPr>
                      <a:r>
                        <a:rPr lang="en-US" altLang="zh-CN" sz="1800" kern="100" dirty="0" smtClean="0">
                          <a:effectLst/>
                        </a:rPr>
                        <a:t>8:00</a:t>
                      </a:r>
                      <a:r>
                        <a:rPr lang="en-US" sz="1800" kern="100" dirty="0" smtClean="0">
                          <a:effectLst/>
                        </a:rPr>
                        <a:t> </a:t>
                      </a:r>
                      <a:r>
                        <a:rPr lang="en-US" sz="1800" kern="100" dirty="0">
                          <a:effectLst/>
                        </a:rPr>
                        <a:t>AM</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b"/>
                </a:tc>
              </a:tr>
              <a:tr h="171450">
                <a:tc>
                  <a:txBody>
                    <a:bodyPr/>
                    <a:lstStyle/>
                    <a:p>
                      <a:pPr algn="ctr">
                        <a:lnSpc>
                          <a:spcPct val="115000"/>
                        </a:lnSpc>
                        <a:spcAft>
                          <a:spcPts val="1000"/>
                        </a:spcAft>
                      </a:pPr>
                      <a:r>
                        <a:rPr lang="en-US" sz="1800" kern="100" dirty="0">
                          <a:effectLst/>
                        </a:rPr>
                        <a:t>Effective Irrigation Time</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b"/>
                </a:tc>
                <a:tc>
                  <a:txBody>
                    <a:bodyPr/>
                    <a:lstStyle/>
                    <a:p>
                      <a:pPr algn="ctr">
                        <a:lnSpc>
                          <a:spcPct val="115000"/>
                        </a:lnSpc>
                        <a:spcAft>
                          <a:spcPts val="1000"/>
                        </a:spcAft>
                      </a:pPr>
                      <a:r>
                        <a:rPr lang="en-US" sz="1800" kern="100" dirty="0">
                          <a:effectLst/>
                        </a:rPr>
                        <a:t>1 hour</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b"/>
                </a:tc>
              </a:tr>
              <a:tr h="171450">
                <a:tc>
                  <a:txBody>
                    <a:bodyPr/>
                    <a:lstStyle/>
                    <a:p>
                      <a:pPr algn="ctr">
                        <a:lnSpc>
                          <a:spcPct val="115000"/>
                        </a:lnSpc>
                        <a:spcAft>
                          <a:spcPts val="1000"/>
                        </a:spcAft>
                      </a:pPr>
                      <a:r>
                        <a:rPr lang="en-US" sz="1800" kern="100" dirty="0">
                          <a:effectLst/>
                        </a:rPr>
                        <a:t>Wait Time</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b"/>
                </a:tc>
                <a:tc>
                  <a:txBody>
                    <a:bodyPr/>
                    <a:lstStyle/>
                    <a:p>
                      <a:pPr algn="ctr">
                        <a:lnSpc>
                          <a:spcPct val="115000"/>
                        </a:lnSpc>
                        <a:spcAft>
                          <a:spcPts val="1000"/>
                        </a:spcAft>
                      </a:pPr>
                      <a:r>
                        <a:rPr lang="en-US" sz="1800" kern="100" dirty="0">
                          <a:effectLst/>
                        </a:rPr>
                        <a:t>20 minutes</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b"/>
                </a:tc>
              </a:tr>
              <a:tr h="171450">
                <a:tc>
                  <a:txBody>
                    <a:bodyPr/>
                    <a:lstStyle/>
                    <a:p>
                      <a:pPr algn="ctr">
                        <a:lnSpc>
                          <a:spcPct val="115000"/>
                        </a:lnSpc>
                        <a:spcAft>
                          <a:spcPts val="1000"/>
                        </a:spcAft>
                      </a:pPr>
                      <a:r>
                        <a:rPr lang="en-US" sz="1800" kern="100" dirty="0">
                          <a:effectLst/>
                        </a:rPr>
                        <a:t># of Tested Valve</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b"/>
                </a:tc>
                <a:tc>
                  <a:txBody>
                    <a:bodyPr/>
                    <a:lstStyle/>
                    <a:p>
                      <a:pPr algn="ctr">
                        <a:lnSpc>
                          <a:spcPct val="115000"/>
                        </a:lnSpc>
                        <a:spcAft>
                          <a:spcPts val="1000"/>
                        </a:spcAft>
                      </a:pPr>
                      <a:r>
                        <a:rPr lang="en-US" sz="1800" kern="100" dirty="0" smtClean="0">
                          <a:effectLst/>
                        </a:rPr>
                        <a:t>2, 4, 5</a:t>
                      </a:r>
                      <a:r>
                        <a:rPr lang="en-US" sz="1800" kern="100" dirty="0">
                          <a:effectLst/>
                        </a:rPr>
                        <a:t>, </a:t>
                      </a:r>
                      <a:r>
                        <a:rPr lang="en-US" sz="1800" kern="100" dirty="0" smtClean="0">
                          <a:effectLst/>
                        </a:rPr>
                        <a:t>6,</a:t>
                      </a:r>
                      <a:r>
                        <a:rPr lang="en-US" sz="1800" kern="100" baseline="0" dirty="0" smtClean="0">
                          <a:effectLst/>
                        </a:rPr>
                        <a:t> 7, 8</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b"/>
                </a:tc>
              </a:tr>
            </a:tbl>
          </a:graphicData>
        </a:graphic>
      </p:graphicFrame>
    </p:spTree>
    <p:extLst>
      <p:ext uri="{BB962C8B-B14F-4D97-AF65-F5344CB8AC3E}">
        <p14:creationId xmlns:p14="http://schemas.microsoft.com/office/powerpoint/2010/main" val="33209035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ltLang="zh-CN" sz="3200" b="1" dirty="0" smtClean="0"/>
              <a:t>Plot 2 Result Charts </a:t>
            </a:r>
            <a:r>
              <a:rPr lang="en-US" altLang="zh-CN" sz="3200" b="1" dirty="0"/>
              <a:t>on </a:t>
            </a:r>
            <a:r>
              <a:rPr lang="en-US" altLang="zh-CN" sz="3200" b="1" dirty="0" smtClean="0"/>
              <a:t>June 30</a:t>
            </a:r>
            <a:r>
              <a:rPr lang="en-US" altLang="zh-CN" sz="3200" b="1" baseline="30000" dirty="0" smtClean="0"/>
              <a:t>th</a:t>
            </a:r>
            <a:r>
              <a:rPr lang="en-US" altLang="zh-CN" sz="3200" b="1" dirty="0" smtClean="0"/>
              <a:t> </a:t>
            </a:r>
            <a:r>
              <a:rPr lang="en-US" altLang="zh-CN" sz="3200" b="1" dirty="0"/>
              <a:t>2015</a:t>
            </a:r>
            <a:endParaRPr lang="zh-CN" altLang="en-US" sz="3200" dirty="0"/>
          </a:p>
        </p:txBody>
      </p:sp>
      <p:sp>
        <p:nvSpPr>
          <p:cNvPr id="5" name="Slide Number Placeholder 4"/>
          <p:cNvSpPr>
            <a:spLocks noGrp="1"/>
          </p:cNvSpPr>
          <p:nvPr>
            <p:ph type="sldNum" sz="quarter" idx="12"/>
          </p:nvPr>
        </p:nvSpPr>
        <p:spPr/>
        <p:txBody>
          <a:bodyPr/>
          <a:lstStyle/>
          <a:p>
            <a:fld id="{F06A5241-12CB-C64D-AE38-6540AC6C648E}" type="slidenum">
              <a:rPr lang="en-US" smtClean="0"/>
              <a:pPr/>
              <a:t>95</a:t>
            </a:fld>
            <a:endParaRPr lang="en-US" dirty="0"/>
          </a:p>
        </p:txBody>
      </p:sp>
      <p:graphicFrame>
        <p:nvGraphicFramePr>
          <p:cNvPr id="8" name="Chart 7"/>
          <p:cNvGraphicFramePr>
            <a:graphicFrameLocks noGrp="1"/>
          </p:cNvGraphicFramePr>
          <p:nvPr>
            <p:extLst/>
          </p:nvPr>
        </p:nvGraphicFramePr>
        <p:xfrm>
          <a:off x="457200" y="1242135"/>
          <a:ext cx="8229600" cy="230976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9" name="Chart 8"/>
          <p:cNvGraphicFramePr>
            <a:graphicFrameLocks noGrp="1"/>
          </p:cNvGraphicFramePr>
          <p:nvPr>
            <p:extLst/>
          </p:nvPr>
        </p:nvGraphicFramePr>
        <p:xfrm>
          <a:off x="457200" y="3551895"/>
          <a:ext cx="8229599" cy="2685942"/>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424231576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ltLang="zh-CN" sz="3200" b="1" dirty="0" smtClean="0"/>
              <a:t>Plot 4 Result Charts </a:t>
            </a:r>
            <a:r>
              <a:rPr lang="en-US" altLang="zh-CN" sz="3200" b="1" dirty="0"/>
              <a:t>on </a:t>
            </a:r>
            <a:r>
              <a:rPr lang="en-US" altLang="zh-CN" sz="3200" b="1" dirty="0" smtClean="0"/>
              <a:t>June 30</a:t>
            </a:r>
            <a:r>
              <a:rPr lang="en-US" altLang="zh-CN" sz="3200" b="1" baseline="30000" dirty="0" smtClean="0"/>
              <a:t>th</a:t>
            </a:r>
            <a:r>
              <a:rPr lang="en-US" altLang="zh-CN" sz="3200" b="1" dirty="0" smtClean="0"/>
              <a:t> </a:t>
            </a:r>
            <a:r>
              <a:rPr lang="en-US" altLang="zh-CN" sz="3200" b="1" dirty="0"/>
              <a:t>2015</a:t>
            </a:r>
            <a:endParaRPr lang="zh-CN" altLang="en-US" sz="3200" dirty="0"/>
          </a:p>
        </p:txBody>
      </p:sp>
      <p:sp>
        <p:nvSpPr>
          <p:cNvPr id="5" name="Slide Number Placeholder 4"/>
          <p:cNvSpPr>
            <a:spLocks noGrp="1"/>
          </p:cNvSpPr>
          <p:nvPr>
            <p:ph type="sldNum" sz="quarter" idx="12"/>
          </p:nvPr>
        </p:nvSpPr>
        <p:spPr/>
        <p:txBody>
          <a:bodyPr/>
          <a:lstStyle/>
          <a:p>
            <a:fld id="{F06A5241-12CB-C64D-AE38-6540AC6C648E}" type="slidenum">
              <a:rPr lang="en-US" smtClean="0"/>
              <a:pPr/>
              <a:t>96</a:t>
            </a:fld>
            <a:endParaRPr lang="en-US" dirty="0"/>
          </a:p>
        </p:txBody>
      </p:sp>
      <p:graphicFrame>
        <p:nvGraphicFramePr>
          <p:cNvPr id="8" name="Chart 7"/>
          <p:cNvGraphicFramePr>
            <a:graphicFrameLocks noGrp="1"/>
          </p:cNvGraphicFramePr>
          <p:nvPr>
            <p:extLst/>
          </p:nvPr>
        </p:nvGraphicFramePr>
        <p:xfrm>
          <a:off x="457199" y="1417638"/>
          <a:ext cx="8297501" cy="23123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9" name="Chart 8"/>
          <p:cNvGraphicFramePr>
            <a:graphicFrameLocks noGrp="1"/>
          </p:cNvGraphicFramePr>
          <p:nvPr>
            <p:extLst/>
          </p:nvPr>
        </p:nvGraphicFramePr>
        <p:xfrm>
          <a:off x="457198" y="3730028"/>
          <a:ext cx="8229602" cy="2634558"/>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975043117"/>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ltLang="zh-CN" sz="3200" b="1" dirty="0" smtClean="0"/>
              <a:t>Plot 5 Result Charts </a:t>
            </a:r>
            <a:r>
              <a:rPr lang="en-US" altLang="zh-CN" sz="3200" b="1" dirty="0"/>
              <a:t>on </a:t>
            </a:r>
            <a:r>
              <a:rPr lang="en-US" altLang="zh-CN" sz="3200" b="1" dirty="0" smtClean="0"/>
              <a:t>June 30</a:t>
            </a:r>
            <a:r>
              <a:rPr lang="en-US" altLang="zh-CN" sz="3200" b="1" baseline="30000" dirty="0" smtClean="0"/>
              <a:t>th</a:t>
            </a:r>
            <a:r>
              <a:rPr lang="en-US" altLang="zh-CN" sz="3200" b="1" dirty="0" smtClean="0"/>
              <a:t> </a:t>
            </a:r>
            <a:r>
              <a:rPr lang="en-US" altLang="zh-CN" sz="3200" b="1" dirty="0"/>
              <a:t>2015</a:t>
            </a:r>
            <a:endParaRPr lang="zh-CN" altLang="en-US" sz="3200" dirty="0"/>
          </a:p>
        </p:txBody>
      </p:sp>
      <p:sp>
        <p:nvSpPr>
          <p:cNvPr id="5" name="Slide Number Placeholder 4"/>
          <p:cNvSpPr>
            <a:spLocks noGrp="1"/>
          </p:cNvSpPr>
          <p:nvPr>
            <p:ph type="sldNum" sz="quarter" idx="12"/>
          </p:nvPr>
        </p:nvSpPr>
        <p:spPr/>
        <p:txBody>
          <a:bodyPr/>
          <a:lstStyle/>
          <a:p>
            <a:fld id="{F06A5241-12CB-C64D-AE38-6540AC6C648E}" type="slidenum">
              <a:rPr lang="en-US" smtClean="0"/>
              <a:pPr/>
              <a:t>97</a:t>
            </a:fld>
            <a:endParaRPr lang="en-US" dirty="0"/>
          </a:p>
        </p:txBody>
      </p:sp>
      <p:graphicFrame>
        <p:nvGraphicFramePr>
          <p:cNvPr id="8" name="Chart 7"/>
          <p:cNvGraphicFramePr>
            <a:graphicFrameLocks noGrp="1"/>
          </p:cNvGraphicFramePr>
          <p:nvPr>
            <p:extLst/>
          </p:nvPr>
        </p:nvGraphicFramePr>
        <p:xfrm>
          <a:off x="457200" y="1310104"/>
          <a:ext cx="8229600" cy="2202641"/>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9" name="Chart 8"/>
          <p:cNvGraphicFramePr>
            <a:graphicFrameLocks noGrp="1"/>
          </p:cNvGraphicFramePr>
          <p:nvPr>
            <p:extLst/>
          </p:nvPr>
        </p:nvGraphicFramePr>
        <p:xfrm>
          <a:off x="457200" y="3512744"/>
          <a:ext cx="8229600" cy="2779413"/>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4014335310"/>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ltLang="zh-CN" sz="3200" b="1" dirty="0" smtClean="0"/>
              <a:t>Plot 6 Result Charts </a:t>
            </a:r>
            <a:r>
              <a:rPr lang="en-US" altLang="zh-CN" sz="3200" b="1" dirty="0"/>
              <a:t>on </a:t>
            </a:r>
            <a:r>
              <a:rPr lang="en-US" altLang="zh-CN" sz="3200" b="1" dirty="0" smtClean="0"/>
              <a:t>June 30</a:t>
            </a:r>
            <a:r>
              <a:rPr lang="en-US" altLang="zh-CN" sz="3200" b="1" baseline="30000" dirty="0" smtClean="0"/>
              <a:t>th</a:t>
            </a:r>
            <a:r>
              <a:rPr lang="en-US" altLang="zh-CN" sz="3200" b="1" dirty="0" smtClean="0"/>
              <a:t> </a:t>
            </a:r>
            <a:r>
              <a:rPr lang="en-US" altLang="zh-CN" sz="3200" b="1" dirty="0"/>
              <a:t>2015</a:t>
            </a:r>
            <a:endParaRPr lang="zh-CN" altLang="en-US" sz="3200" dirty="0"/>
          </a:p>
        </p:txBody>
      </p:sp>
      <p:sp>
        <p:nvSpPr>
          <p:cNvPr id="5" name="Slide Number Placeholder 4"/>
          <p:cNvSpPr>
            <a:spLocks noGrp="1"/>
          </p:cNvSpPr>
          <p:nvPr>
            <p:ph type="sldNum" sz="quarter" idx="12"/>
          </p:nvPr>
        </p:nvSpPr>
        <p:spPr/>
        <p:txBody>
          <a:bodyPr/>
          <a:lstStyle/>
          <a:p>
            <a:fld id="{F06A5241-12CB-C64D-AE38-6540AC6C648E}" type="slidenum">
              <a:rPr lang="en-US" smtClean="0"/>
              <a:pPr/>
              <a:t>98</a:t>
            </a:fld>
            <a:endParaRPr lang="en-US" dirty="0"/>
          </a:p>
        </p:txBody>
      </p:sp>
      <p:graphicFrame>
        <p:nvGraphicFramePr>
          <p:cNvPr id="7" name="Chart 6"/>
          <p:cNvGraphicFramePr>
            <a:graphicFrameLocks noGrp="1"/>
          </p:cNvGraphicFramePr>
          <p:nvPr>
            <p:extLst/>
          </p:nvPr>
        </p:nvGraphicFramePr>
        <p:xfrm>
          <a:off x="457201" y="1276539"/>
          <a:ext cx="8229600" cy="2335794"/>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8" name="Chart 7"/>
          <p:cNvGraphicFramePr>
            <a:graphicFrameLocks noGrp="1"/>
          </p:cNvGraphicFramePr>
          <p:nvPr>
            <p:extLst/>
          </p:nvPr>
        </p:nvGraphicFramePr>
        <p:xfrm>
          <a:off x="457199" y="3548958"/>
          <a:ext cx="8229602" cy="2779414"/>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249982410"/>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ltLang="zh-CN" sz="3200" b="1" dirty="0" smtClean="0"/>
              <a:t>Plot 7 Result Charts </a:t>
            </a:r>
            <a:r>
              <a:rPr lang="en-US" altLang="zh-CN" sz="3200" b="1" dirty="0"/>
              <a:t>on </a:t>
            </a:r>
            <a:r>
              <a:rPr lang="en-US" altLang="zh-CN" sz="3200" b="1" dirty="0" smtClean="0"/>
              <a:t>June 30</a:t>
            </a:r>
            <a:r>
              <a:rPr lang="en-US" altLang="zh-CN" sz="3200" b="1" baseline="30000" dirty="0" smtClean="0"/>
              <a:t>th</a:t>
            </a:r>
            <a:r>
              <a:rPr lang="en-US" altLang="zh-CN" sz="3200" b="1" dirty="0" smtClean="0"/>
              <a:t> </a:t>
            </a:r>
            <a:r>
              <a:rPr lang="en-US" altLang="zh-CN" sz="3200" b="1" dirty="0"/>
              <a:t>2015</a:t>
            </a:r>
            <a:endParaRPr lang="zh-CN" altLang="en-US" sz="3200" dirty="0"/>
          </a:p>
        </p:txBody>
      </p:sp>
      <p:sp>
        <p:nvSpPr>
          <p:cNvPr id="5" name="Slide Number Placeholder 4"/>
          <p:cNvSpPr>
            <a:spLocks noGrp="1"/>
          </p:cNvSpPr>
          <p:nvPr>
            <p:ph type="sldNum" sz="quarter" idx="12"/>
          </p:nvPr>
        </p:nvSpPr>
        <p:spPr/>
        <p:txBody>
          <a:bodyPr/>
          <a:lstStyle/>
          <a:p>
            <a:fld id="{F06A5241-12CB-C64D-AE38-6540AC6C648E}" type="slidenum">
              <a:rPr lang="en-US" smtClean="0"/>
              <a:pPr/>
              <a:t>99</a:t>
            </a:fld>
            <a:endParaRPr lang="en-US" dirty="0"/>
          </a:p>
        </p:txBody>
      </p:sp>
      <p:graphicFrame>
        <p:nvGraphicFramePr>
          <p:cNvPr id="7" name="Chart 6"/>
          <p:cNvGraphicFramePr>
            <a:graphicFrameLocks noGrp="1"/>
          </p:cNvGraphicFramePr>
          <p:nvPr/>
        </p:nvGraphicFramePr>
        <p:xfrm>
          <a:off x="457200" y="1516664"/>
          <a:ext cx="8229599" cy="2294845"/>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0" name="Chart 9"/>
          <p:cNvGraphicFramePr>
            <a:graphicFrameLocks noGrp="1"/>
          </p:cNvGraphicFramePr>
          <p:nvPr/>
        </p:nvGraphicFramePr>
        <p:xfrm>
          <a:off x="375355" y="3707936"/>
          <a:ext cx="8311445" cy="2747185"/>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67005183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1236</TotalTime>
  <Words>6115</Words>
  <Application>Microsoft Office PowerPoint</Application>
  <PresentationFormat>On-screen Show (4:3)</PresentationFormat>
  <Paragraphs>1309</Paragraphs>
  <Slides>132</Slides>
  <Notes>5</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132</vt:i4>
      </vt:variant>
    </vt:vector>
  </HeadingPairs>
  <TitlesOfParts>
    <vt:vector size="141" baseType="lpstr">
      <vt:lpstr>Frutiger LT Std 55 Roman</vt:lpstr>
      <vt:lpstr>宋体</vt:lpstr>
      <vt:lpstr>黑体</vt:lpstr>
      <vt:lpstr>Arial</vt:lpstr>
      <vt:lpstr>Calibri</vt:lpstr>
      <vt:lpstr>Cambria Math</vt:lpstr>
      <vt:lpstr>Times New Roman</vt:lpstr>
      <vt:lpstr>Wingdings</vt:lpstr>
      <vt:lpstr>Office Theme</vt:lpstr>
      <vt:lpstr>DESIGN, CONSTRUCTION AND PERFORMANCE TESTING OF A LANDSCAPE IRRIGATION RUNOFF MITIGATION SYSTEM</vt:lpstr>
      <vt:lpstr>Outline</vt:lpstr>
      <vt:lpstr>PowerPoint Presentation</vt:lpstr>
      <vt:lpstr>Introduction &amp; Motivation</vt:lpstr>
      <vt:lpstr>PowerPoint Presentation</vt:lpstr>
      <vt:lpstr>Current Circumstances and Effects of the Urban Runoff</vt:lpstr>
      <vt:lpstr>Current Circumstances and Effects of the Urban Runoff</vt:lpstr>
      <vt:lpstr>Current Circumstances and Effects of the Urban Runoff</vt:lpstr>
      <vt:lpstr>Potential and Commercial Products for the Irrigation Process</vt:lpstr>
      <vt:lpstr>PowerPoint Presentation</vt:lpstr>
      <vt:lpstr>Objectives</vt:lpstr>
      <vt:lpstr>Conceptualized Designs: Eductor Prototype</vt:lpstr>
      <vt:lpstr>Conceptualized Designs: Infrared Prototype</vt:lpstr>
      <vt:lpstr>Conceptualized Designs: Paddle Wheel Prototype</vt:lpstr>
      <vt:lpstr>Conceptualized Designs: Tip Bucket Prototype</vt:lpstr>
      <vt:lpstr>Conceptualized Designs: Float Prototype</vt:lpstr>
      <vt:lpstr>Conceptualized Designs: Conductivity Prototype</vt:lpstr>
      <vt:lpstr>PowerPoint Presentation</vt:lpstr>
      <vt:lpstr>Comparison between Designs (Con)</vt:lpstr>
      <vt:lpstr>Comparison between Designs (Con)</vt:lpstr>
      <vt:lpstr>Final Designs: Paddle Wheel Prototype</vt:lpstr>
      <vt:lpstr>Final Designs: Cubic Float Prototype</vt:lpstr>
      <vt:lpstr>PowerPoint Presentation</vt:lpstr>
      <vt:lpstr>Final Designs: Conductivity Prototype</vt:lpstr>
      <vt:lpstr>Operating Principle of the I/O Communication and Control Module</vt:lpstr>
      <vt:lpstr>1st Generation of the I/O Communication and Control Module: Arduino Phase</vt:lpstr>
      <vt:lpstr>PowerPoint Presentation</vt:lpstr>
      <vt:lpstr>PowerPoint Presentation</vt:lpstr>
      <vt:lpstr>2nd Generation of the I/O Communication and Control Module: Integrated Phase</vt:lpstr>
      <vt:lpstr>Comparison Between the Two Generations</vt:lpstr>
      <vt:lpstr>Autonomous Power Supply Module</vt:lpstr>
      <vt:lpstr>Irrigation Results Analysis Website Design</vt:lpstr>
      <vt:lpstr>PowerPoint Presentation</vt:lpstr>
      <vt:lpstr>Terminology</vt:lpstr>
      <vt:lpstr>Terminology in a Typical Irrigation Results Chart</vt:lpstr>
      <vt:lpstr>Lab Testing Results for the Paddle Wheel Prototype</vt:lpstr>
      <vt:lpstr>Lab Testing Results for the Cubic Float Prototype</vt:lpstr>
      <vt:lpstr>Lab Testing Results for the Elbow Float Prototype</vt:lpstr>
      <vt:lpstr>Lab Testing Results for the Conductivity Prototype</vt:lpstr>
      <vt:lpstr>Comparison of Working Ranges of Different Prototypes</vt:lpstr>
      <vt:lpstr>Qualitative Field Testing Results</vt:lpstr>
      <vt:lpstr>Plot 2 (Conductivity Prototype) Result Charts for July 14th 2015</vt:lpstr>
      <vt:lpstr>Plot 5 (Cubic Float Prototype) Result Charts for July 14th 2015</vt:lpstr>
      <vt:lpstr>Plot 7 (Control) Result Charts for July 14th 2015</vt:lpstr>
      <vt:lpstr>Plot 9 (Elbow Float Prototype) Result Charts for July 14th 2015</vt:lpstr>
      <vt:lpstr>Comparison of the Performance during Qualitative Field Testing</vt:lpstr>
      <vt:lpstr>Comparison of the Performance during Qualitative Field Testing (contd.)</vt:lpstr>
      <vt:lpstr>Quantitative Field Testing Results</vt:lpstr>
      <vt:lpstr>Effective Irrigation Time Charts for Sept 21st</vt:lpstr>
      <vt:lpstr>Runoff Flow Rate Charts for Sept 21st</vt:lpstr>
      <vt:lpstr>Summary of the Results for Sept 21st</vt:lpstr>
      <vt:lpstr>Quantitative Field Testing Results</vt:lpstr>
      <vt:lpstr>Effective Irrigation Time Charts for Sept 25th</vt:lpstr>
      <vt:lpstr>Runoff Flow Rate Charts for Sept 25th</vt:lpstr>
      <vt:lpstr>Summary of the Results for Sept 25th</vt:lpstr>
      <vt:lpstr>Key Observations</vt:lpstr>
      <vt:lpstr>PowerPoint Presentation</vt:lpstr>
      <vt:lpstr>Conclusion</vt:lpstr>
      <vt:lpstr>Conclusion (contd.)</vt:lpstr>
      <vt:lpstr>Future Work: Reduction of Effective Irrigation Time</vt:lpstr>
      <vt:lpstr>Future Work: Reduction of Irrigation Frequency</vt:lpstr>
      <vt:lpstr>Future Work: Self-Adjustable LIRMS for Minimum Runoff</vt:lpstr>
      <vt:lpstr>PowerPoint Presentation</vt:lpstr>
      <vt:lpstr>Back Up Slides</vt:lpstr>
      <vt:lpstr>PowerPoint Presentation</vt:lpstr>
      <vt:lpstr>Irrigation Results on April 8th 2015</vt:lpstr>
      <vt:lpstr>Plot 5 Result Charts on April 8th 2015</vt:lpstr>
      <vt:lpstr>Plot 6 Result Charts on April 8th 2015</vt:lpstr>
      <vt:lpstr>Results Analysis on April 8th 2015</vt:lpstr>
      <vt:lpstr>Irrigation Results on April 15th 2015</vt:lpstr>
      <vt:lpstr>Plot 2 Result Charts on April 15th 2015</vt:lpstr>
      <vt:lpstr>Plot 4 Result Charts on April 15th 2015</vt:lpstr>
      <vt:lpstr>Plot 5 Result Charts on April 15th 2015</vt:lpstr>
      <vt:lpstr>Plot 6 Result Charts on April 15th 2015</vt:lpstr>
      <vt:lpstr>Plot 7 Result Charts on April 15th 2015</vt:lpstr>
      <vt:lpstr>Plot 8 Result Charts on April 15th 2015</vt:lpstr>
      <vt:lpstr>Results Analysis on April 15th 2015</vt:lpstr>
      <vt:lpstr>Irrigation Results on June 16th 2015</vt:lpstr>
      <vt:lpstr>Plot 2 Result Charts on June 16th 2015</vt:lpstr>
      <vt:lpstr>Plot 3 Result Charts on June 16th 2015</vt:lpstr>
      <vt:lpstr>Plot 4 Result Charts on June 16th 2015</vt:lpstr>
      <vt:lpstr>Plot 5 Result Charts on June 16th 2015</vt:lpstr>
      <vt:lpstr>Plot 7 Result Charts on June 16th 2015</vt:lpstr>
      <vt:lpstr>Plot 8 Result Charts on June 16th 2015</vt:lpstr>
      <vt:lpstr>Results Analysis on June 16th 2015</vt:lpstr>
      <vt:lpstr>Irrigation Results on June 24th 2015</vt:lpstr>
      <vt:lpstr>Plot 2 Result Charts on June 24th 2015</vt:lpstr>
      <vt:lpstr>Plot 4 Result Charts on June 24th 2015</vt:lpstr>
      <vt:lpstr>Plot 5 Result Charts on June 24th 2015</vt:lpstr>
      <vt:lpstr>Plot 6 Result Charts on June 24th 2015</vt:lpstr>
      <vt:lpstr>Plot 7 Result Charts on June 24th 2015</vt:lpstr>
      <vt:lpstr>Plot 8 Result Charts on June 24th 2015</vt:lpstr>
      <vt:lpstr>Results Analysis on June 24th 2015</vt:lpstr>
      <vt:lpstr>Irrigation Results on June 30th 2015</vt:lpstr>
      <vt:lpstr>Plot 2 Result Charts on June 30th 2015</vt:lpstr>
      <vt:lpstr>Plot 4 Result Charts on June 30th 2015</vt:lpstr>
      <vt:lpstr>Plot 5 Result Charts on June 30th 2015</vt:lpstr>
      <vt:lpstr>Plot 6 Result Charts on June 30th 2015</vt:lpstr>
      <vt:lpstr>Plot 7 Result Charts on June 30th 2015</vt:lpstr>
      <vt:lpstr>Plot 8 Result Charts on June 30th 2015</vt:lpstr>
      <vt:lpstr>Results Analysis on June 30th 2015</vt:lpstr>
      <vt:lpstr>Irrigation Results on July 11th 2015</vt:lpstr>
      <vt:lpstr>Plot 2, 4 Result Charts on July 11th 2015</vt:lpstr>
      <vt:lpstr>Plot 5, 6 Result Charts on July 11th 2015</vt:lpstr>
      <vt:lpstr>Plot 7, 9 Result Charts on July 11th 2015</vt:lpstr>
      <vt:lpstr>Results Analysis on July 11th 2015</vt:lpstr>
      <vt:lpstr>Irrigation Results on July 14th 2015</vt:lpstr>
      <vt:lpstr>Plot 2, 4 Result Charts on July 14th 2015</vt:lpstr>
      <vt:lpstr>Plot 5, 6 Result Charts on July 14th 2015</vt:lpstr>
      <vt:lpstr>Plot 7, 9 Result Charts on July 14th 2015</vt:lpstr>
      <vt:lpstr>Results Analysis on July 14th 2015</vt:lpstr>
      <vt:lpstr>Irrigation Results on July 21st 2015</vt:lpstr>
      <vt:lpstr>Plot 2, 4 Result Charts on July 21st 2015</vt:lpstr>
      <vt:lpstr>Plot 5, 6 Result Charts on July 21st 2015</vt:lpstr>
      <vt:lpstr>Plot 7, 9 Result Charts on July 21st 2015</vt:lpstr>
      <vt:lpstr>Results Analysis on July 21st 2015</vt:lpstr>
      <vt:lpstr>Irrigation Results on Aug 4th 2015</vt:lpstr>
      <vt:lpstr>Plot 2, 4 Result Charts on Aug 4th 2015</vt:lpstr>
      <vt:lpstr>Plot 5, 6 Result Charts on Aug 4th 2015</vt:lpstr>
      <vt:lpstr>Plot 7, 9 Result Charts on Aug 4th 2015</vt:lpstr>
      <vt:lpstr>Results Analysis on Aug 4th 2015</vt:lpstr>
      <vt:lpstr>PowerPoint Presentation</vt:lpstr>
      <vt:lpstr>Quantitative Field Testing Results</vt:lpstr>
      <vt:lpstr>Effective Irrigation Time Charts for Sept 17th</vt:lpstr>
      <vt:lpstr>Runoff Flow Rate Charts for Sept 17th</vt:lpstr>
      <vt:lpstr>Summary of the Results for Sept 17th</vt:lpstr>
      <vt:lpstr>Quantitative Field Testing Results</vt:lpstr>
      <vt:lpstr>Effective Irrigation Time Charts for 1st Test on Sept 19th</vt:lpstr>
      <vt:lpstr>Effective Irrigation Time Charts for 2nd Test on Sept 19th</vt:lpstr>
      <vt:lpstr>Runoff Flow Rate Charts for Sept 19th</vt:lpstr>
      <vt:lpstr>Summary of the Results for Sept 19th</vt:lpstr>
      <vt:lpstr>Summary of the Results for Sept 19th (Con)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Brian Gardner</dc:creator>
  <cp:lastModifiedBy>Junfeng Men</cp:lastModifiedBy>
  <cp:revision>82</cp:revision>
  <dcterms:created xsi:type="dcterms:W3CDTF">2013-06-18T16:37:55Z</dcterms:created>
  <dcterms:modified xsi:type="dcterms:W3CDTF">2015-10-09T17:48:00Z</dcterms:modified>
</cp:coreProperties>
</file>